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8" d="100"/>
          <a:sy n="78" d="100"/>
        </p:scale>
        <p:origin x="-918" y="-102"/>
      </p:cViewPr>
      <p:guideLst>
        <p:guide orient="horz" pos="1786"/>
        <p:guide pos="317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31" name="PlaceHolder 2"/>
          <p:cNvSpPr>
            <a:spLocks noGrp="1"/>
          </p:cNvSpPr>
          <p:nvPr>
            <p:ph type="body"/>
          </p:nvPr>
        </p:nvSpPr>
        <p:spPr>
          <a:xfrm>
            <a:off x="504000" y="1326600"/>
            <a:ext cx="907200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32" name="PlaceHolder 3"/>
          <p:cNvSpPr>
            <a:spLocks noGrp="1"/>
          </p:cNvSpPr>
          <p:nvPr>
            <p:ph type="body"/>
          </p:nvPr>
        </p:nvSpPr>
        <p:spPr>
          <a:xfrm>
            <a:off x="504000" y="3044520"/>
            <a:ext cx="907200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34" name="PlaceHolder 2"/>
          <p:cNvSpPr>
            <a:spLocks noGrp="1"/>
          </p:cNvSpPr>
          <p:nvPr>
            <p:ph type="body"/>
          </p:nvPr>
        </p:nvSpPr>
        <p:spPr>
          <a:xfrm>
            <a:off x="50400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35" name="PlaceHolder 3"/>
          <p:cNvSpPr>
            <a:spLocks noGrp="1"/>
          </p:cNvSpPr>
          <p:nvPr>
            <p:ph type="body"/>
          </p:nvPr>
        </p:nvSpPr>
        <p:spPr>
          <a:xfrm>
            <a:off x="515268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36" name="PlaceHolder 4"/>
          <p:cNvSpPr>
            <a:spLocks noGrp="1"/>
          </p:cNvSpPr>
          <p:nvPr>
            <p:ph type="body"/>
          </p:nvPr>
        </p:nvSpPr>
        <p:spPr>
          <a:xfrm>
            <a:off x="504000" y="304452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37" name="PlaceHolder 5"/>
          <p:cNvSpPr>
            <a:spLocks noGrp="1"/>
          </p:cNvSpPr>
          <p:nvPr>
            <p:ph type="body"/>
          </p:nvPr>
        </p:nvSpPr>
        <p:spPr>
          <a:xfrm>
            <a:off x="5152680" y="304452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39" name="PlaceHolder 2"/>
          <p:cNvSpPr>
            <a:spLocks noGrp="1"/>
          </p:cNvSpPr>
          <p:nvPr>
            <p:ph type="body"/>
          </p:nvPr>
        </p:nvSpPr>
        <p:spPr>
          <a:xfrm>
            <a:off x="504000" y="132660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40" name="PlaceHolder 3"/>
          <p:cNvSpPr>
            <a:spLocks noGrp="1"/>
          </p:cNvSpPr>
          <p:nvPr>
            <p:ph type="body"/>
          </p:nvPr>
        </p:nvSpPr>
        <p:spPr>
          <a:xfrm>
            <a:off x="3571560" y="132660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41" name="PlaceHolder 4"/>
          <p:cNvSpPr>
            <a:spLocks noGrp="1"/>
          </p:cNvSpPr>
          <p:nvPr>
            <p:ph type="body"/>
          </p:nvPr>
        </p:nvSpPr>
        <p:spPr>
          <a:xfrm>
            <a:off x="6639120" y="132660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42" name="PlaceHolder 5"/>
          <p:cNvSpPr>
            <a:spLocks noGrp="1"/>
          </p:cNvSpPr>
          <p:nvPr>
            <p:ph type="body"/>
          </p:nvPr>
        </p:nvSpPr>
        <p:spPr>
          <a:xfrm>
            <a:off x="504000" y="304452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43" name="PlaceHolder 6"/>
          <p:cNvSpPr>
            <a:spLocks noGrp="1"/>
          </p:cNvSpPr>
          <p:nvPr>
            <p:ph type="body"/>
          </p:nvPr>
        </p:nvSpPr>
        <p:spPr>
          <a:xfrm>
            <a:off x="3571560" y="304452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44" name="PlaceHolder 7"/>
          <p:cNvSpPr>
            <a:spLocks noGrp="1"/>
          </p:cNvSpPr>
          <p:nvPr>
            <p:ph type="body"/>
          </p:nvPr>
        </p:nvSpPr>
        <p:spPr>
          <a:xfrm>
            <a:off x="6639120" y="304452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54"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3200" b="0" strike="noStrike" spc="-1">
              <a:solidFill>
                <a:srgbClr val="FFFFFF"/>
              </a:solidFill>
              <a:latin typeface="Garamon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56" name="PlaceHolder 2"/>
          <p:cNvSpPr>
            <a:spLocks noGrp="1"/>
          </p:cNvSpPr>
          <p:nvPr>
            <p:ph type="body"/>
          </p:nvPr>
        </p:nvSpPr>
        <p:spPr>
          <a:xfrm>
            <a:off x="504000" y="1326600"/>
            <a:ext cx="907200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58" name="PlaceHolder 2"/>
          <p:cNvSpPr>
            <a:spLocks noGrp="1"/>
          </p:cNvSpPr>
          <p:nvPr>
            <p:ph type="body"/>
          </p:nvPr>
        </p:nvSpPr>
        <p:spPr>
          <a:xfrm>
            <a:off x="504000" y="1326600"/>
            <a:ext cx="442692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59" name="PlaceHolder 3"/>
          <p:cNvSpPr>
            <a:spLocks noGrp="1"/>
          </p:cNvSpPr>
          <p:nvPr>
            <p:ph type="body"/>
          </p:nvPr>
        </p:nvSpPr>
        <p:spPr>
          <a:xfrm>
            <a:off x="5152680" y="1326600"/>
            <a:ext cx="442692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504000" y="226080"/>
            <a:ext cx="9072000" cy="438840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3200" b="0" strike="noStrike" spc="-1">
              <a:solidFill>
                <a:srgbClr val="FFFFFF"/>
              </a:solidFill>
              <a:latin typeface="Garamon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63" name="PlaceHolder 2"/>
          <p:cNvSpPr>
            <a:spLocks noGrp="1"/>
          </p:cNvSpPr>
          <p:nvPr>
            <p:ph type="body"/>
          </p:nvPr>
        </p:nvSpPr>
        <p:spPr>
          <a:xfrm>
            <a:off x="50400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64" name="PlaceHolder 3"/>
          <p:cNvSpPr>
            <a:spLocks noGrp="1"/>
          </p:cNvSpPr>
          <p:nvPr>
            <p:ph type="body"/>
          </p:nvPr>
        </p:nvSpPr>
        <p:spPr>
          <a:xfrm>
            <a:off x="5152680" y="1326600"/>
            <a:ext cx="442692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65" name="PlaceHolder 4"/>
          <p:cNvSpPr>
            <a:spLocks noGrp="1"/>
          </p:cNvSpPr>
          <p:nvPr>
            <p:ph type="body"/>
          </p:nvPr>
        </p:nvSpPr>
        <p:spPr>
          <a:xfrm>
            <a:off x="504000" y="304452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10"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3200" b="0" strike="noStrike" spc="-1">
              <a:solidFill>
                <a:srgbClr val="FFFFFF"/>
              </a:solidFill>
              <a:latin typeface="Garamon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67" name="PlaceHolder 2"/>
          <p:cNvSpPr>
            <a:spLocks noGrp="1"/>
          </p:cNvSpPr>
          <p:nvPr>
            <p:ph type="body"/>
          </p:nvPr>
        </p:nvSpPr>
        <p:spPr>
          <a:xfrm>
            <a:off x="504000" y="1326600"/>
            <a:ext cx="442692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68" name="PlaceHolder 3"/>
          <p:cNvSpPr>
            <a:spLocks noGrp="1"/>
          </p:cNvSpPr>
          <p:nvPr>
            <p:ph type="body"/>
          </p:nvPr>
        </p:nvSpPr>
        <p:spPr>
          <a:xfrm>
            <a:off x="515268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69" name="PlaceHolder 4"/>
          <p:cNvSpPr>
            <a:spLocks noGrp="1"/>
          </p:cNvSpPr>
          <p:nvPr>
            <p:ph type="body"/>
          </p:nvPr>
        </p:nvSpPr>
        <p:spPr>
          <a:xfrm>
            <a:off x="5152680" y="304452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71" name="PlaceHolder 2"/>
          <p:cNvSpPr>
            <a:spLocks noGrp="1"/>
          </p:cNvSpPr>
          <p:nvPr>
            <p:ph type="body"/>
          </p:nvPr>
        </p:nvSpPr>
        <p:spPr>
          <a:xfrm>
            <a:off x="50400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72" name="PlaceHolder 3"/>
          <p:cNvSpPr>
            <a:spLocks noGrp="1"/>
          </p:cNvSpPr>
          <p:nvPr>
            <p:ph type="body"/>
          </p:nvPr>
        </p:nvSpPr>
        <p:spPr>
          <a:xfrm>
            <a:off x="515268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73" name="PlaceHolder 4"/>
          <p:cNvSpPr>
            <a:spLocks noGrp="1"/>
          </p:cNvSpPr>
          <p:nvPr>
            <p:ph type="body"/>
          </p:nvPr>
        </p:nvSpPr>
        <p:spPr>
          <a:xfrm>
            <a:off x="504000" y="3044520"/>
            <a:ext cx="907200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75" name="PlaceHolder 2"/>
          <p:cNvSpPr>
            <a:spLocks noGrp="1"/>
          </p:cNvSpPr>
          <p:nvPr>
            <p:ph type="body"/>
          </p:nvPr>
        </p:nvSpPr>
        <p:spPr>
          <a:xfrm>
            <a:off x="504000" y="1326600"/>
            <a:ext cx="907200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76" name="PlaceHolder 3"/>
          <p:cNvSpPr>
            <a:spLocks noGrp="1"/>
          </p:cNvSpPr>
          <p:nvPr>
            <p:ph type="body"/>
          </p:nvPr>
        </p:nvSpPr>
        <p:spPr>
          <a:xfrm>
            <a:off x="504000" y="3044520"/>
            <a:ext cx="907200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78" name="PlaceHolder 2"/>
          <p:cNvSpPr>
            <a:spLocks noGrp="1"/>
          </p:cNvSpPr>
          <p:nvPr>
            <p:ph type="body"/>
          </p:nvPr>
        </p:nvSpPr>
        <p:spPr>
          <a:xfrm>
            <a:off x="50400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79" name="PlaceHolder 3"/>
          <p:cNvSpPr>
            <a:spLocks noGrp="1"/>
          </p:cNvSpPr>
          <p:nvPr>
            <p:ph type="body"/>
          </p:nvPr>
        </p:nvSpPr>
        <p:spPr>
          <a:xfrm>
            <a:off x="515268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80" name="PlaceHolder 4"/>
          <p:cNvSpPr>
            <a:spLocks noGrp="1"/>
          </p:cNvSpPr>
          <p:nvPr>
            <p:ph type="body"/>
          </p:nvPr>
        </p:nvSpPr>
        <p:spPr>
          <a:xfrm>
            <a:off x="504000" y="304452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81" name="PlaceHolder 5"/>
          <p:cNvSpPr>
            <a:spLocks noGrp="1"/>
          </p:cNvSpPr>
          <p:nvPr>
            <p:ph type="body"/>
          </p:nvPr>
        </p:nvSpPr>
        <p:spPr>
          <a:xfrm>
            <a:off x="5152680" y="304452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83" name="PlaceHolder 2"/>
          <p:cNvSpPr>
            <a:spLocks noGrp="1"/>
          </p:cNvSpPr>
          <p:nvPr>
            <p:ph type="body"/>
          </p:nvPr>
        </p:nvSpPr>
        <p:spPr>
          <a:xfrm>
            <a:off x="504000" y="132660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84" name="PlaceHolder 3"/>
          <p:cNvSpPr>
            <a:spLocks noGrp="1"/>
          </p:cNvSpPr>
          <p:nvPr>
            <p:ph type="body"/>
          </p:nvPr>
        </p:nvSpPr>
        <p:spPr>
          <a:xfrm>
            <a:off x="3571560" y="132660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85" name="PlaceHolder 4"/>
          <p:cNvSpPr>
            <a:spLocks noGrp="1"/>
          </p:cNvSpPr>
          <p:nvPr>
            <p:ph type="body"/>
          </p:nvPr>
        </p:nvSpPr>
        <p:spPr>
          <a:xfrm>
            <a:off x="6639120" y="132660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86" name="PlaceHolder 5"/>
          <p:cNvSpPr>
            <a:spLocks noGrp="1"/>
          </p:cNvSpPr>
          <p:nvPr>
            <p:ph type="body"/>
          </p:nvPr>
        </p:nvSpPr>
        <p:spPr>
          <a:xfrm>
            <a:off x="504000" y="304452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87" name="PlaceHolder 6"/>
          <p:cNvSpPr>
            <a:spLocks noGrp="1"/>
          </p:cNvSpPr>
          <p:nvPr>
            <p:ph type="body"/>
          </p:nvPr>
        </p:nvSpPr>
        <p:spPr>
          <a:xfrm>
            <a:off x="3571560" y="304452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88" name="PlaceHolder 7"/>
          <p:cNvSpPr>
            <a:spLocks noGrp="1"/>
          </p:cNvSpPr>
          <p:nvPr>
            <p:ph type="body"/>
          </p:nvPr>
        </p:nvSpPr>
        <p:spPr>
          <a:xfrm>
            <a:off x="6639120" y="304452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92"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3200" b="0" strike="noStrike" spc="-1">
              <a:solidFill>
                <a:srgbClr val="FFFFFF"/>
              </a:solidFill>
              <a:latin typeface="Garamon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94" name="PlaceHolder 2"/>
          <p:cNvSpPr>
            <a:spLocks noGrp="1"/>
          </p:cNvSpPr>
          <p:nvPr>
            <p:ph type="body"/>
          </p:nvPr>
        </p:nvSpPr>
        <p:spPr>
          <a:xfrm>
            <a:off x="504000" y="1326600"/>
            <a:ext cx="907200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96" name="PlaceHolder 2"/>
          <p:cNvSpPr>
            <a:spLocks noGrp="1"/>
          </p:cNvSpPr>
          <p:nvPr>
            <p:ph type="body"/>
          </p:nvPr>
        </p:nvSpPr>
        <p:spPr>
          <a:xfrm>
            <a:off x="504000" y="1326600"/>
            <a:ext cx="442692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97" name="PlaceHolder 3"/>
          <p:cNvSpPr>
            <a:spLocks noGrp="1"/>
          </p:cNvSpPr>
          <p:nvPr>
            <p:ph type="body"/>
          </p:nvPr>
        </p:nvSpPr>
        <p:spPr>
          <a:xfrm>
            <a:off x="5152680" y="1326600"/>
            <a:ext cx="442692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12" name="PlaceHolder 2"/>
          <p:cNvSpPr>
            <a:spLocks noGrp="1"/>
          </p:cNvSpPr>
          <p:nvPr>
            <p:ph type="body"/>
          </p:nvPr>
        </p:nvSpPr>
        <p:spPr>
          <a:xfrm>
            <a:off x="504000" y="1326600"/>
            <a:ext cx="907200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504000" y="226080"/>
            <a:ext cx="9072000" cy="438840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3200" b="0" strike="noStrike" spc="-1">
              <a:solidFill>
                <a:srgbClr val="FFFFFF"/>
              </a:solidFill>
              <a:latin typeface="Garamon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101" name="PlaceHolder 2"/>
          <p:cNvSpPr>
            <a:spLocks noGrp="1"/>
          </p:cNvSpPr>
          <p:nvPr>
            <p:ph type="body"/>
          </p:nvPr>
        </p:nvSpPr>
        <p:spPr>
          <a:xfrm>
            <a:off x="50400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02" name="PlaceHolder 3"/>
          <p:cNvSpPr>
            <a:spLocks noGrp="1"/>
          </p:cNvSpPr>
          <p:nvPr>
            <p:ph type="body"/>
          </p:nvPr>
        </p:nvSpPr>
        <p:spPr>
          <a:xfrm>
            <a:off x="5152680" y="1326600"/>
            <a:ext cx="442692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03" name="PlaceHolder 4"/>
          <p:cNvSpPr>
            <a:spLocks noGrp="1"/>
          </p:cNvSpPr>
          <p:nvPr>
            <p:ph type="body"/>
          </p:nvPr>
        </p:nvSpPr>
        <p:spPr>
          <a:xfrm>
            <a:off x="504000" y="304452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105" name="PlaceHolder 2"/>
          <p:cNvSpPr>
            <a:spLocks noGrp="1"/>
          </p:cNvSpPr>
          <p:nvPr>
            <p:ph type="body"/>
          </p:nvPr>
        </p:nvSpPr>
        <p:spPr>
          <a:xfrm>
            <a:off x="504000" y="1326600"/>
            <a:ext cx="442692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06" name="PlaceHolder 3"/>
          <p:cNvSpPr>
            <a:spLocks noGrp="1"/>
          </p:cNvSpPr>
          <p:nvPr>
            <p:ph type="body"/>
          </p:nvPr>
        </p:nvSpPr>
        <p:spPr>
          <a:xfrm>
            <a:off x="515268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07" name="PlaceHolder 4"/>
          <p:cNvSpPr>
            <a:spLocks noGrp="1"/>
          </p:cNvSpPr>
          <p:nvPr>
            <p:ph type="body"/>
          </p:nvPr>
        </p:nvSpPr>
        <p:spPr>
          <a:xfrm>
            <a:off x="5152680" y="304452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109" name="PlaceHolder 2"/>
          <p:cNvSpPr>
            <a:spLocks noGrp="1"/>
          </p:cNvSpPr>
          <p:nvPr>
            <p:ph type="body"/>
          </p:nvPr>
        </p:nvSpPr>
        <p:spPr>
          <a:xfrm>
            <a:off x="50400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10" name="PlaceHolder 3"/>
          <p:cNvSpPr>
            <a:spLocks noGrp="1"/>
          </p:cNvSpPr>
          <p:nvPr>
            <p:ph type="body"/>
          </p:nvPr>
        </p:nvSpPr>
        <p:spPr>
          <a:xfrm>
            <a:off x="515268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11" name="PlaceHolder 4"/>
          <p:cNvSpPr>
            <a:spLocks noGrp="1"/>
          </p:cNvSpPr>
          <p:nvPr>
            <p:ph type="body"/>
          </p:nvPr>
        </p:nvSpPr>
        <p:spPr>
          <a:xfrm>
            <a:off x="504000" y="3044520"/>
            <a:ext cx="907200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113" name="PlaceHolder 2"/>
          <p:cNvSpPr>
            <a:spLocks noGrp="1"/>
          </p:cNvSpPr>
          <p:nvPr>
            <p:ph type="body"/>
          </p:nvPr>
        </p:nvSpPr>
        <p:spPr>
          <a:xfrm>
            <a:off x="504000" y="1326600"/>
            <a:ext cx="907200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14" name="PlaceHolder 3"/>
          <p:cNvSpPr>
            <a:spLocks noGrp="1"/>
          </p:cNvSpPr>
          <p:nvPr>
            <p:ph type="body"/>
          </p:nvPr>
        </p:nvSpPr>
        <p:spPr>
          <a:xfrm>
            <a:off x="504000" y="3044520"/>
            <a:ext cx="907200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116" name="PlaceHolder 2"/>
          <p:cNvSpPr>
            <a:spLocks noGrp="1"/>
          </p:cNvSpPr>
          <p:nvPr>
            <p:ph type="body"/>
          </p:nvPr>
        </p:nvSpPr>
        <p:spPr>
          <a:xfrm>
            <a:off x="50400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17" name="PlaceHolder 3"/>
          <p:cNvSpPr>
            <a:spLocks noGrp="1"/>
          </p:cNvSpPr>
          <p:nvPr>
            <p:ph type="body"/>
          </p:nvPr>
        </p:nvSpPr>
        <p:spPr>
          <a:xfrm>
            <a:off x="515268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18" name="PlaceHolder 4"/>
          <p:cNvSpPr>
            <a:spLocks noGrp="1"/>
          </p:cNvSpPr>
          <p:nvPr>
            <p:ph type="body"/>
          </p:nvPr>
        </p:nvSpPr>
        <p:spPr>
          <a:xfrm>
            <a:off x="504000" y="304452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19" name="PlaceHolder 5"/>
          <p:cNvSpPr>
            <a:spLocks noGrp="1"/>
          </p:cNvSpPr>
          <p:nvPr>
            <p:ph type="body"/>
          </p:nvPr>
        </p:nvSpPr>
        <p:spPr>
          <a:xfrm>
            <a:off x="5152680" y="304452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121" name="PlaceHolder 2"/>
          <p:cNvSpPr>
            <a:spLocks noGrp="1"/>
          </p:cNvSpPr>
          <p:nvPr>
            <p:ph type="body"/>
          </p:nvPr>
        </p:nvSpPr>
        <p:spPr>
          <a:xfrm>
            <a:off x="504000" y="132660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22" name="PlaceHolder 3"/>
          <p:cNvSpPr>
            <a:spLocks noGrp="1"/>
          </p:cNvSpPr>
          <p:nvPr>
            <p:ph type="body"/>
          </p:nvPr>
        </p:nvSpPr>
        <p:spPr>
          <a:xfrm>
            <a:off x="3571560" y="132660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23" name="PlaceHolder 4"/>
          <p:cNvSpPr>
            <a:spLocks noGrp="1"/>
          </p:cNvSpPr>
          <p:nvPr>
            <p:ph type="body"/>
          </p:nvPr>
        </p:nvSpPr>
        <p:spPr>
          <a:xfrm>
            <a:off x="6639120" y="132660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24" name="PlaceHolder 5"/>
          <p:cNvSpPr>
            <a:spLocks noGrp="1"/>
          </p:cNvSpPr>
          <p:nvPr>
            <p:ph type="body"/>
          </p:nvPr>
        </p:nvSpPr>
        <p:spPr>
          <a:xfrm>
            <a:off x="504000" y="304452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25" name="PlaceHolder 6"/>
          <p:cNvSpPr>
            <a:spLocks noGrp="1"/>
          </p:cNvSpPr>
          <p:nvPr>
            <p:ph type="body"/>
          </p:nvPr>
        </p:nvSpPr>
        <p:spPr>
          <a:xfrm>
            <a:off x="3571560" y="304452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26" name="PlaceHolder 7"/>
          <p:cNvSpPr>
            <a:spLocks noGrp="1"/>
          </p:cNvSpPr>
          <p:nvPr>
            <p:ph type="body"/>
          </p:nvPr>
        </p:nvSpPr>
        <p:spPr>
          <a:xfrm>
            <a:off x="6639120" y="3044520"/>
            <a:ext cx="292104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14" name="PlaceHolder 2"/>
          <p:cNvSpPr>
            <a:spLocks noGrp="1"/>
          </p:cNvSpPr>
          <p:nvPr>
            <p:ph type="body"/>
          </p:nvPr>
        </p:nvSpPr>
        <p:spPr>
          <a:xfrm>
            <a:off x="504000" y="1326600"/>
            <a:ext cx="442692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15" name="PlaceHolder 3"/>
          <p:cNvSpPr>
            <a:spLocks noGrp="1"/>
          </p:cNvSpPr>
          <p:nvPr>
            <p:ph type="body"/>
          </p:nvPr>
        </p:nvSpPr>
        <p:spPr>
          <a:xfrm>
            <a:off x="5152680" y="1326600"/>
            <a:ext cx="442692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504000" y="226080"/>
            <a:ext cx="9072000" cy="438840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3200" b="0" strike="noStrike" spc="-1">
              <a:solidFill>
                <a:srgbClr val="FFFFFF"/>
              </a:solidFill>
              <a:latin typeface="Garamo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19" name="PlaceHolder 2"/>
          <p:cNvSpPr>
            <a:spLocks noGrp="1"/>
          </p:cNvSpPr>
          <p:nvPr>
            <p:ph type="body"/>
          </p:nvPr>
        </p:nvSpPr>
        <p:spPr>
          <a:xfrm>
            <a:off x="50400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20" name="PlaceHolder 3"/>
          <p:cNvSpPr>
            <a:spLocks noGrp="1"/>
          </p:cNvSpPr>
          <p:nvPr>
            <p:ph type="body"/>
          </p:nvPr>
        </p:nvSpPr>
        <p:spPr>
          <a:xfrm>
            <a:off x="5152680" y="1326600"/>
            <a:ext cx="442692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21" name="PlaceHolder 4"/>
          <p:cNvSpPr>
            <a:spLocks noGrp="1"/>
          </p:cNvSpPr>
          <p:nvPr>
            <p:ph type="body"/>
          </p:nvPr>
        </p:nvSpPr>
        <p:spPr>
          <a:xfrm>
            <a:off x="504000" y="304452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23" name="PlaceHolder 2"/>
          <p:cNvSpPr>
            <a:spLocks noGrp="1"/>
          </p:cNvSpPr>
          <p:nvPr>
            <p:ph type="body"/>
          </p:nvPr>
        </p:nvSpPr>
        <p:spPr>
          <a:xfrm>
            <a:off x="504000" y="1326600"/>
            <a:ext cx="4426920" cy="328860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24" name="PlaceHolder 3"/>
          <p:cNvSpPr>
            <a:spLocks noGrp="1"/>
          </p:cNvSpPr>
          <p:nvPr>
            <p:ph type="body"/>
          </p:nvPr>
        </p:nvSpPr>
        <p:spPr>
          <a:xfrm>
            <a:off x="515268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25" name="PlaceHolder 4"/>
          <p:cNvSpPr>
            <a:spLocks noGrp="1"/>
          </p:cNvSpPr>
          <p:nvPr>
            <p:ph type="body"/>
          </p:nvPr>
        </p:nvSpPr>
        <p:spPr>
          <a:xfrm>
            <a:off x="5152680" y="304452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27" name="PlaceHolder 2"/>
          <p:cNvSpPr>
            <a:spLocks noGrp="1"/>
          </p:cNvSpPr>
          <p:nvPr>
            <p:ph type="body"/>
          </p:nvPr>
        </p:nvSpPr>
        <p:spPr>
          <a:xfrm>
            <a:off x="50400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28" name="PlaceHolder 3"/>
          <p:cNvSpPr>
            <a:spLocks noGrp="1"/>
          </p:cNvSpPr>
          <p:nvPr>
            <p:ph type="body"/>
          </p:nvPr>
        </p:nvSpPr>
        <p:spPr>
          <a:xfrm>
            <a:off x="5152680" y="1326600"/>
            <a:ext cx="442692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
        <p:nvSpPr>
          <p:cNvPr id="29" name="PlaceHolder 4"/>
          <p:cNvSpPr>
            <a:spLocks noGrp="1"/>
          </p:cNvSpPr>
          <p:nvPr>
            <p:ph type="body"/>
          </p:nvPr>
        </p:nvSpPr>
        <p:spPr>
          <a:xfrm>
            <a:off x="504000" y="3044520"/>
            <a:ext cx="9072000" cy="1568520"/>
          </a:xfrm>
          <a:prstGeom prst="rect">
            <a:avLst/>
          </a:prstGeom>
        </p:spPr>
        <p:txBody>
          <a:bodyPr lIns="90000" tIns="46800" rIns="90000" bIns="46800">
            <a:normAutofit/>
          </a:bodyPr>
          <a:lstStyle/>
          <a:p>
            <a:endParaRPr lang="en-IN" sz="3200" b="0" strike="noStrike" spc="-1">
              <a:solidFill>
                <a:srgbClr val="FFFFFF"/>
              </a:solidFill>
              <a:latin typeface="Garamon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A4A4A"/>
            </a:gs>
            <a:gs pos="100000">
              <a:srgbClr val="626262"/>
            </a:gs>
          </a:gsLst>
          <a:lin ang="5400000"/>
        </a:gradFill>
        <a:effectLst/>
      </p:bgPr>
    </p:bg>
    <p:spTree>
      <p:nvGrpSpPr>
        <p:cNvPr id="1" name=""/>
        <p:cNvGrpSpPr/>
        <p:nvPr/>
      </p:nvGrpSpPr>
      <p:grpSpPr>
        <a:xfrm>
          <a:off x="0" y="0"/>
          <a:ext cx="0" cy="0"/>
          <a:chOff x="0" y="0"/>
          <a:chExt cx="0" cy="0"/>
        </a:xfrm>
      </p:grpSpPr>
      <p:sp>
        <p:nvSpPr>
          <p:cNvPr id="9" name="CustomShape 1"/>
          <p:cNvSpPr/>
          <p:nvPr/>
        </p:nvSpPr>
        <p:spPr>
          <a:xfrm>
            <a:off x="7920" y="11520"/>
            <a:ext cx="10064880" cy="5652720"/>
          </a:xfrm>
          <a:prstGeom prst="rtTriangle">
            <a:avLst/>
          </a:prstGeom>
          <a:gradFill rotWithShape="0">
            <a:gsLst>
              <a:gs pos="0">
                <a:srgbClr val="D2D2D2">
                  <a:alpha val="10196"/>
                </a:srgbClr>
              </a:gs>
              <a:gs pos="100000">
                <a:srgbClr val="D2D2D2">
                  <a:alpha val="8235"/>
                </a:srgbClr>
              </a:gs>
            </a:gsLst>
            <a:lin ang="7998000"/>
          </a:gradFill>
          <a:ln>
            <a:noFill/>
          </a:ln>
          <a:effectLst>
            <a:outerShdw blurRad="63500" dist="25445" dir="14693110" algn="t" rotWithShape="0">
              <a:srgbClr val="000000">
                <a:alpha val="50000"/>
              </a:srgbClr>
            </a:outerShdw>
          </a:effectLst>
        </p:spPr>
        <p:style>
          <a:lnRef idx="3">
            <a:schemeClr val="lt1"/>
          </a:lnRef>
          <a:fillRef idx="1">
            <a:schemeClr val="accent1"/>
          </a:fillRef>
          <a:effectRef idx="1">
            <a:schemeClr val="accent1"/>
          </a:effectRef>
          <a:fontRef idx="minor"/>
        </p:style>
      </p:sp>
      <p:sp>
        <p:nvSpPr>
          <p:cNvPr id="10" name="Line 2"/>
          <p:cNvSpPr/>
          <p:nvPr/>
        </p:nvSpPr>
        <p:spPr>
          <a:xfrm>
            <a:off x="0" y="5760"/>
            <a:ext cx="10072800" cy="5658840"/>
          </a:xfrm>
          <a:prstGeom prst="line">
            <a:avLst/>
          </a:prstGeom>
          <a:ln w="5000" cap="rnd">
            <a:solidFill>
              <a:schemeClr val="bg2">
                <a:tint val="55000"/>
                <a:satMod val="200000"/>
                <a:alpha val="35000"/>
              </a:schemeClr>
            </a:solidFill>
            <a:round/>
          </a:ln>
        </p:spPr>
        <p:style>
          <a:lnRef idx="2">
            <a:schemeClr val="accent1"/>
          </a:lnRef>
          <a:fillRef idx="0">
            <a:schemeClr val="accent1"/>
          </a:fillRef>
          <a:effectRef idx="1">
            <a:schemeClr val="accent1"/>
          </a:effectRef>
          <a:fontRef idx="minor"/>
        </p:style>
      </p:sp>
      <p:sp>
        <p:nvSpPr>
          <p:cNvPr id="2" name="Line 3"/>
          <p:cNvSpPr/>
          <p:nvPr/>
        </p:nvSpPr>
        <p:spPr>
          <a:xfrm flipH="1">
            <a:off x="7131240" y="4091400"/>
            <a:ext cx="2946600" cy="1571040"/>
          </a:xfrm>
          <a:prstGeom prst="line">
            <a:avLst/>
          </a:prstGeom>
          <a:ln w="6000" cap="rnd">
            <a:solidFill>
              <a:schemeClr val="bg2">
                <a:tint val="50000"/>
                <a:satMod val="200000"/>
                <a:alpha val="45000"/>
              </a:schemeClr>
            </a:solidFill>
            <a:round/>
          </a:ln>
        </p:spPr>
        <p:style>
          <a:lnRef idx="2">
            <a:schemeClr val="accent1"/>
          </a:lnRef>
          <a:fillRef idx="0">
            <a:schemeClr val="accent1"/>
          </a:fillRef>
          <a:effectRef idx="1">
            <a:schemeClr val="accent1"/>
          </a:effectRef>
          <a:fontRef idx="minor"/>
        </p:style>
      </p:sp>
      <p:sp>
        <p:nvSpPr>
          <p:cNvPr id="3" name="CustomShape 4"/>
          <p:cNvSpPr/>
          <p:nvPr/>
        </p:nvSpPr>
        <p:spPr>
          <a:xfrm rot="16200000">
            <a:off x="8588520" y="4166280"/>
            <a:ext cx="1564920" cy="1426320"/>
          </a:xfrm>
          <a:prstGeom prst="triangle">
            <a:avLst>
              <a:gd name="adj" fmla="val 51323"/>
            </a:avLst>
          </a:prstGeom>
          <a:gradFill rotWithShape="0">
            <a:gsLst>
              <a:gs pos="0">
                <a:srgbClr val="B7014C"/>
              </a:gs>
              <a:gs pos="100000">
                <a:srgbClr val="FF388C"/>
              </a:gs>
            </a:gsLst>
            <a:lin ang="10098000"/>
          </a:gradFill>
          <a:ln>
            <a:noFill/>
          </a:ln>
          <a:effectLst>
            <a:outerShdw blurRad="63500" dist="25445" dir="14693110" algn="t" rotWithShape="0">
              <a:srgbClr val="000000">
                <a:alpha val="50000"/>
              </a:srgbClr>
            </a:outerShdw>
          </a:effectLst>
        </p:spPr>
        <p:style>
          <a:lnRef idx="3">
            <a:schemeClr val="lt1"/>
          </a:lnRef>
          <a:fillRef idx="1">
            <a:schemeClr val="accent1"/>
          </a:fillRef>
          <a:effectRef idx="1">
            <a:schemeClr val="accent1"/>
          </a:effectRef>
          <a:fontRef idx="minor"/>
        </p:style>
      </p:sp>
      <p:sp>
        <p:nvSpPr>
          <p:cNvPr id="4" name="PlaceHolder 5"/>
          <p:cNvSpPr>
            <a:spLocks noGrp="1"/>
          </p:cNvSpPr>
          <p:nvPr>
            <p:ph type="title"/>
          </p:nvPr>
        </p:nvSpPr>
        <p:spPr>
          <a:xfrm>
            <a:off x="595800" y="641880"/>
            <a:ext cx="8888400" cy="1215000"/>
          </a:xfrm>
          <a:prstGeom prst="rect">
            <a:avLst/>
          </a:prstGeom>
        </p:spPr>
        <p:txBody>
          <a:bodyPr lIns="90000" tIns="45000" rIns="90000" bIns="45000" anchor="b">
            <a:normAutofit/>
          </a:bodyPr>
          <a:lstStyle/>
          <a:p>
            <a:pPr marL="484560" algn="r">
              <a:lnSpc>
                <a:spcPct val="100000"/>
              </a:lnSpc>
            </a:pPr>
            <a:r>
              <a:rPr lang="en-US" sz="4400" b="0" strike="noStrike" spc="-1">
                <a:solidFill>
                  <a:srgbClr val="D26785"/>
                </a:solidFill>
                <a:latin typeface="Century Gothic"/>
              </a:rPr>
              <a:t>Click to edit Master title style</a:t>
            </a:r>
            <a:endParaRPr lang="en-US" sz="4400" b="0" strike="noStrike" spc="-1">
              <a:solidFill>
                <a:srgbClr val="FFFFFF"/>
              </a:solidFill>
              <a:latin typeface="Century Gothic"/>
            </a:endParaRPr>
          </a:p>
        </p:txBody>
      </p:sp>
      <p:sp>
        <p:nvSpPr>
          <p:cNvPr id="5" name="PlaceHolder 6"/>
          <p:cNvSpPr>
            <a:spLocks noGrp="1"/>
          </p:cNvSpPr>
          <p:nvPr>
            <p:ph type="dt"/>
          </p:nvPr>
        </p:nvSpPr>
        <p:spPr>
          <a:xfrm>
            <a:off x="1512000" y="4971600"/>
            <a:ext cx="6383880" cy="301680"/>
          </a:xfrm>
          <a:prstGeom prst="rect">
            <a:avLst/>
          </a:prstGeom>
        </p:spPr>
        <p:txBody>
          <a:bodyPr lIns="90000" tIns="0" rIns="90000" bIns="0">
            <a:noAutofit/>
          </a:bodyPr>
          <a:lstStyle/>
          <a:p>
            <a:pPr algn="r">
              <a:lnSpc>
                <a:spcPct val="100000"/>
              </a:lnSpc>
            </a:pPr>
            <a:fld id="{0BF90728-6F7F-4E32-B768-BEE79A07305E}" type="datetime">
              <a:rPr lang="en-US" sz="1000" b="0" strike="noStrike" spc="-1">
                <a:solidFill>
                  <a:srgbClr val="FFFFFF"/>
                </a:solidFill>
                <a:latin typeface="Century Gothic"/>
              </a:rPr>
              <a:pPr algn="r">
                <a:lnSpc>
                  <a:spcPct val="100000"/>
                </a:lnSpc>
              </a:pPr>
              <a:t>6/1/2021</a:t>
            </a:fld>
            <a:endParaRPr lang="en-IN" sz="1000" b="0" strike="noStrike" spc="-1">
              <a:latin typeface="Times New Roman"/>
            </a:endParaRPr>
          </a:p>
        </p:txBody>
      </p:sp>
      <p:sp>
        <p:nvSpPr>
          <p:cNvPr id="6" name="PlaceHolder 7"/>
          <p:cNvSpPr>
            <a:spLocks noGrp="1"/>
          </p:cNvSpPr>
          <p:nvPr>
            <p:ph type="ftr"/>
          </p:nvPr>
        </p:nvSpPr>
        <p:spPr>
          <a:xfrm>
            <a:off x="1512000" y="4672440"/>
            <a:ext cx="6383880" cy="301680"/>
          </a:xfrm>
          <a:prstGeom prst="rect">
            <a:avLst/>
          </a:prstGeom>
        </p:spPr>
        <p:txBody>
          <a:bodyPr lIns="90000" tIns="0" rIns="90000" bIns="0" anchor="b">
            <a:noAutofit/>
          </a:bodyPr>
          <a:lstStyle/>
          <a:p>
            <a:endParaRPr lang="en-IN" sz="2400" b="0" strike="noStrike" spc="-1">
              <a:latin typeface="Times New Roman"/>
            </a:endParaRPr>
          </a:p>
        </p:txBody>
      </p:sp>
      <p:sp>
        <p:nvSpPr>
          <p:cNvPr id="7" name="PlaceHolder 8"/>
          <p:cNvSpPr>
            <a:spLocks noGrp="1"/>
          </p:cNvSpPr>
          <p:nvPr>
            <p:ph type="sldNum"/>
          </p:nvPr>
        </p:nvSpPr>
        <p:spPr>
          <a:xfrm>
            <a:off x="9252000" y="4756320"/>
            <a:ext cx="554040" cy="301680"/>
          </a:xfrm>
          <a:prstGeom prst="rect">
            <a:avLst/>
          </a:prstGeom>
        </p:spPr>
        <p:txBody>
          <a:bodyPr lIns="90000" tIns="45000" rIns="90000" bIns="45000" anchor="ctr">
            <a:noAutofit/>
          </a:bodyPr>
          <a:lstStyle/>
          <a:p>
            <a:pPr algn="ctr">
              <a:lnSpc>
                <a:spcPct val="100000"/>
              </a:lnSpc>
            </a:pPr>
            <a:fld id="{080087DA-7713-40CA-8B29-B0FB7B1D5E9F}" type="slidenum">
              <a:rPr lang="en-US" sz="1300" b="0" strike="noStrike" spc="-1">
                <a:solidFill>
                  <a:srgbClr val="FFFFFF"/>
                </a:solidFill>
                <a:latin typeface="Century Gothic"/>
              </a:rPr>
              <a:pPr algn="ctr">
                <a:lnSpc>
                  <a:spcPct val="100000"/>
                </a:lnSpc>
              </a:pPr>
              <a:t>‹#›</a:t>
            </a:fld>
            <a:endParaRPr lang="en-IN" sz="1300" b="0" strike="noStrike" spc="-1">
              <a:latin typeface="Times New Roman"/>
            </a:endParaRPr>
          </a:p>
        </p:txBody>
      </p:sp>
      <p:sp>
        <p:nvSpPr>
          <p:cNvPr id="8" name="PlaceHolder 9"/>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000" b="0" strike="noStrike" spc="-1">
                <a:solidFill>
                  <a:srgbClr val="FFFFFF"/>
                </a:solidFill>
                <a:latin typeface="Century Gothic"/>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FFFFFF"/>
                </a:solidFill>
                <a:latin typeface="Century Gothic"/>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FFFFFF"/>
                </a:solidFill>
                <a:latin typeface="Century Gothic"/>
              </a:rPr>
              <a:t>Third Outline Level</a:t>
            </a:r>
          </a:p>
          <a:p>
            <a:pPr marL="1728000" lvl="3" indent="-216000">
              <a:spcBef>
                <a:spcPts val="567"/>
              </a:spcBef>
              <a:buClr>
                <a:srgbClr val="000000"/>
              </a:buClr>
              <a:buSzPct val="75000"/>
              <a:buFont typeface="Symbol" charset="2"/>
              <a:buChar char=""/>
            </a:pPr>
            <a:r>
              <a:rPr lang="en-US" sz="1900" b="0" strike="noStrike" spc="-1">
                <a:solidFill>
                  <a:srgbClr val="FFFFFF"/>
                </a:solidFill>
                <a:latin typeface="Century Gothic"/>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FFFFFF"/>
                </a:solidFill>
                <a:latin typeface="Century Gothic"/>
              </a:rPr>
              <a:t>Fifth Outline Level</a:t>
            </a:r>
          </a:p>
          <a:p>
            <a:pPr marL="2592000" lvl="5" indent="-216000">
              <a:spcBef>
                <a:spcPts val="283"/>
              </a:spcBef>
              <a:buClr>
                <a:srgbClr val="000000"/>
              </a:buClr>
              <a:buSzPct val="45000"/>
              <a:buFont typeface="Wingdings" charset="2"/>
              <a:buChar char=""/>
            </a:pPr>
            <a:r>
              <a:rPr lang="en-US" sz="2000" b="0" strike="noStrike" spc="-1">
                <a:solidFill>
                  <a:srgbClr val="FFFFFF"/>
                </a:solidFill>
                <a:latin typeface="Century Gothic"/>
              </a:rPr>
              <a:t>Sixth Outline Level</a:t>
            </a:r>
          </a:p>
          <a:p>
            <a:pPr marL="3024000" lvl="6" indent="-216000">
              <a:spcBef>
                <a:spcPts val="283"/>
              </a:spcBef>
              <a:buClr>
                <a:srgbClr val="000000"/>
              </a:buClr>
              <a:buSzPct val="45000"/>
              <a:buFont typeface="Wingdings" charset="2"/>
              <a:buChar char=""/>
            </a:pPr>
            <a:r>
              <a:rPr lang="en-US" sz="2000" b="0" strike="noStrike" spc="-1">
                <a:solidFill>
                  <a:srgbClr val="FFFFFF"/>
                </a:solidFill>
                <a:latin typeface="Century Gothic"/>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A4A4A"/>
            </a:gs>
            <a:gs pos="100000">
              <a:srgbClr val="626262"/>
            </a:gs>
          </a:gsLst>
          <a:lin ang="5400000"/>
        </a:gradFill>
        <a:effectLst/>
      </p:bgPr>
    </p:bg>
    <p:spTree>
      <p:nvGrpSpPr>
        <p:cNvPr id="1" name=""/>
        <p:cNvGrpSpPr/>
        <p:nvPr/>
      </p:nvGrpSpPr>
      <p:grpSpPr>
        <a:xfrm>
          <a:off x="0" y="0"/>
          <a:ext cx="0" cy="0"/>
          <a:chOff x="0" y="0"/>
          <a:chExt cx="0" cy="0"/>
        </a:xfrm>
      </p:grpSpPr>
      <p:sp>
        <p:nvSpPr>
          <p:cNvPr id="45" name="CustomShape 1"/>
          <p:cNvSpPr/>
          <p:nvPr/>
        </p:nvSpPr>
        <p:spPr>
          <a:xfrm>
            <a:off x="7920" y="11520"/>
            <a:ext cx="10064880" cy="5652720"/>
          </a:xfrm>
          <a:prstGeom prst="rtTriangle">
            <a:avLst/>
          </a:prstGeom>
          <a:gradFill rotWithShape="0">
            <a:gsLst>
              <a:gs pos="0">
                <a:srgbClr val="D2D2D2">
                  <a:alpha val="10196"/>
                </a:srgbClr>
              </a:gs>
              <a:gs pos="100000">
                <a:srgbClr val="D2D2D2">
                  <a:alpha val="8235"/>
                </a:srgbClr>
              </a:gs>
            </a:gsLst>
            <a:lin ang="7998000"/>
          </a:gradFill>
          <a:ln>
            <a:noFill/>
          </a:ln>
          <a:effectLst>
            <a:outerShdw blurRad="63500" dist="25445" dir="14693110" algn="t" rotWithShape="0">
              <a:srgbClr val="000000">
                <a:alpha val="50000"/>
              </a:srgbClr>
            </a:outerShdw>
          </a:effectLst>
        </p:spPr>
        <p:style>
          <a:lnRef idx="3">
            <a:schemeClr val="lt1"/>
          </a:lnRef>
          <a:fillRef idx="1">
            <a:schemeClr val="accent1"/>
          </a:fillRef>
          <a:effectRef idx="1">
            <a:schemeClr val="accent1"/>
          </a:effectRef>
          <a:fontRef idx="minor"/>
        </p:style>
      </p:sp>
      <p:sp>
        <p:nvSpPr>
          <p:cNvPr id="46" name="Line 2"/>
          <p:cNvSpPr/>
          <p:nvPr/>
        </p:nvSpPr>
        <p:spPr>
          <a:xfrm>
            <a:off x="0" y="5760"/>
            <a:ext cx="10072800" cy="5658840"/>
          </a:xfrm>
          <a:prstGeom prst="line">
            <a:avLst/>
          </a:prstGeom>
          <a:ln w="5000" cap="rnd">
            <a:solidFill>
              <a:schemeClr val="bg2">
                <a:tint val="55000"/>
                <a:satMod val="200000"/>
                <a:alpha val="35000"/>
              </a:schemeClr>
            </a:solidFill>
            <a:round/>
          </a:ln>
        </p:spPr>
        <p:style>
          <a:lnRef idx="2">
            <a:schemeClr val="accent1"/>
          </a:lnRef>
          <a:fillRef idx="0">
            <a:schemeClr val="accent1"/>
          </a:fillRef>
          <a:effectRef idx="1">
            <a:schemeClr val="accent1"/>
          </a:effectRef>
          <a:fontRef idx="minor"/>
        </p:style>
      </p:sp>
      <p:sp>
        <p:nvSpPr>
          <p:cNvPr id="47" name="Line 3"/>
          <p:cNvSpPr/>
          <p:nvPr/>
        </p:nvSpPr>
        <p:spPr>
          <a:xfrm flipH="1">
            <a:off x="7131240" y="4091400"/>
            <a:ext cx="2946600" cy="1571040"/>
          </a:xfrm>
          <a:prstGeom prst="line">
            <a:avLst/>
          </a:prstGeom>
          <a:ln w="6000" cap="rnd">
            <a:solidFill>
              <a:schemeClr val="bg2">
                <a:tint val="50000"/>
                <a:satMod val="200000"/>
                <a:alpha val="45000"/>
              </a:schemeClr>
            </a:solidFill>
            <a:round/>
          </a:ln>
        </p:spPr>
        <p:style>
          <a:lnRef idx="2">
            <a:schemeClr val="accent1"/>
          </a:lnRef>
          <a:fillRef idx="0">
            <a:schemeClr val="accent1"/>
          </a:fillRef>
          <a:effectRef idx="1">
            <a:schemeClr val="accent1"/>
          </a:effectRef>
          <a:fontRef idx="minor"/>
        </p:style>
      </p:sp>
      <p:sp>
        <p:nvSpPr>
          <p:cNvPr id="48" name="PlaceHolder 4"/>
          <p:cNvSpPr>
            <a:spLocks noGrp="1"/>
          </p:cNvSpPr>
          <p:nvPr>
            <p:ph type="title"/>
          </p:nvPr>
        </p:nvSpPr>
        <p:spPr>
          <a:xfrm>
            <a:off x="504000" y="221040"/>
            <a:ext cx="9072360" cy="1156320"/>
          </a:xfrm>
          <a:prstGeom prst="rect">
            <a:avLst/>
          </a:prstGeom>
        </p:spPr>
        <p:txBody>
          <a:bodyPr lIns="90000" tIns="45000" rIns="90000" bIns="45000" anchor="ctr">
            <a:noAutofit/>
          </a:bodyPr>
          <a:lstStyle/>
          <a:p>
            <a:pPr marL="484560">
              <a:lnSpc>
                <a:spcPct val="100000"/>
              </a:lnSpc>
            </a:pPr>
            <a:r>
              <a:rPr lang="en-US" sz="4200" b="0" strike="noStrike" spc="-1">
                <a:solidFill>
                  <a:srgbClr val="D26785"/>
                </a:solidFill>
                <a:latin typeface="Century Gothic"/>
              </a:rPr>
              <a:t>Click to edit Master title style</a:t>
            </a:r>
            <a:endParaRPr lang="en-US" sz="4200" b="0" strike="noStrike" spc="-1">
              <a:solidFill>
                <a:srgbClr val="FFFFFF"/>
              </a:solidFill>
              <a:latin typeface="Century Gothic"/>
            </a:endParaRPr>
          </a:p>
        </p:txBody>
      </p:sp>
      <p:sp>
        <p:nvSpPr>
          <p:cNvPr id="49" name="PlaceHolder 5"/>
          <p:cNvSpPr>
            <a:spLocks noGrp="1"/>
          </p:cNvSpPr>
          <p:nvPr>
            <p:ph type="body"/>
          </p:nvPr>
        </p:nvSpPr>
        <p:spPr>
          <a:xfrm>
            <a:off x="504000" y="1556640"/>
            <a:ext cx="9072360" cy="3780000"/>
          </a:xfrm>
          <a:prstGeom prst="rect">
            <a:avLst/>
          </a:prstGeom>
        </p:spPr>
        <p:txBody>
          <a:bodyPr lIns="90000" tIns="45000" rIns="90000" bIns="45000">
            <a:noAutofit/>
          </a:bodyPr>
          <a:lstStyle/>
          <a:p>
            <a:pPr marL="448200" indent="-383760">
              <a:lnSpc>
                <a:spcPct val="100000"/>
              </a:lnSpc>
              <a:spcBef>
                <a:spcPts val="601"/>
              </a:spcBef>
              <a:buClr>
                <a:srgbClr val="FF388C"/>
              </a:buClr>
              <a:buSzPct val="80000"/>
              <a:buFont typeface="Wingdings 2" charset="2"/>
              <a:buChar char=""/>
            </a:pPr>
            <a:r>
              <a:rPr lang="en-US" sz="3000" b="0" strike="noStrike" spc="-1">
                <a:solidFill>
                  <a:srgbClr val="FFFFFF"/>
                </a:solidFill>
                <a:latin typeface="Century Gothic"/>
              </a:rPr>
              <a:t>Click to edit Master text styles</a:t>
            </a:r>
          </a:p>
          <a:p>
            <a:pPr marL="822960" lvl="1" indent="-285480">
              <a:lnSpc>
                <a:spcPct val="100000"/>
              </a:lnSpc>
              <a:spcBef>
                <a:spcPts val="519"/>
              </a:spcBef>
              <a:buClr>
                <a:srgbClr val="FF388C"/>
              </a:buClr>
              <a:buSzPct val="95000"/>
              <a:buFont typeface="Verdana"/>
              <a:buChar char="›"/>
            </a:pPr>
            <a:r>
              <a:rPr lang="en-US" sz="2600" b="0" strike="noStrike" spc="-1">
                <a:solidFill>
                  <a:srgbClr val="FFFFFF"/>
                </a:solidFill>
                <a:latin typeface="Century Gothic"/>
              </a:rPr>
              <a:t>Second level</a:t>
            </a:r>
          </a:p>
          <a:p>
            <a:pPr marL="1106280" lvl="2" indent="-228240">
              <a:lnSpc>
                <a:spcPct val="100000"/>
              </a:lnSpc>
              <a:spcBef>
                <a:spcPts val="479"/>
              </a:spcBef>
              <a:buClr>
                <a:srgbClr val="FF388C"/>
              </a:buClr>
              <a:buFont typeface="Wingdings 2" charset="2"/>
              <a:buChar char=""/>
            </a:pPr>
            <a:r>
              <a:rPr lang="en-US" sz="2400" b="0" strike="noStrike" spc="-1">
                <a:solidFill>
                  <a:srgbClr val="FFFFFF"/>
                </a:solidFill>
                <a:latin typeface="Century Gothic"/>
              </a:rPr>
              <a:t>Third level</a:t>
            </a:r>
          </a:p>
          <a:p>
            <a:pPr marL="1371600" lvl="3" indent="-209880">
              <a:lnSpc>
                <a:spcPct val="100000"/>
              </a:lnSpc>
              <a:spcBef>
                <a:spcPts val="400"/>
              </a:spcBef>
              <a:buClr>
                <a:srgbClr val="FF388C"/>
              </a:buClr>
              <a:buFont typeface="Wingdings 2" charset="2"/>
              <a:buChar char=""/>
            </a:pPr>
            <a:r>
              <a:rPr lang="en-US" sz="2000" b="0" strike="noStrike" spc="-1">
                <a:solidFill>
                  <a:srgbClr val="FFFFFF"/>
                </a:solidFill>
                <a:latin typeface="Century Gothic"/>
              </a:rPr>
              <a:t>Fourth level</a:t>
            </a:r>
          </a:p>
          <a:p>
            <a:pPr marL="1600200" lvl="4" indent="-209880">
              <a:lnSpc>
                <a:spcPct val="100000"/>
              </a:lnSpc>
              <a:spcBef>
                <a:spcPts val="380"/>
              </a:spcBef>
              <a:buClr>
                <a:srgbClr val="FF90B2"/>
              </a:buClr>
              <a:buFont typeface="Wingdings 2" charset="2"/>
              <a:buChar char=""/>
            </a:pPr>
            <a:r>
              <a:rPr lang="en-US" sz="1900" b="0" strike="noStrike" spc="-1">
                <a:solidFill>
                  <a:srgbClr val="FFFFFF"/>
                </a:solidFill>
                <a:latin typeface="Century Gothic"/>
              </a:rPr>
              <a:t>Fifth level</a:t>
            </a:r>
          </a:p>
        </p:txBody>
      </p:sp>
      <p:sp>
        <p:nvSpPr>
          <p:cNvPr id="50" name="PlaceHolder 6"/>
          <p:cNvSpPr>
            <a:spLocks noGrp="1"/>
          </p:cNvSpPr>
          <p:nvPr>
            <p:ph type="dt"/>
          </p:nvPr>
        </p:nvSpPr>
        <p:spPr>
          <a:xfrm>
            <a:off x="5282280" y="5357880"/>
            <a:ext cx="2351880" cy="249120"/>
          </a:xfrm>
          <a:prstGeom prst="rect">
            <a:avLst/>
          </a:prstGeom>
        </p:spPr>
        <p:txBody>
          <a:bodyPr lIns="90000" tIns="45000" rIns="90000" bIns="45000" anchor="b">
            <a:noAutofit/>
          </a:bodyPr>
          <a:lstStyle/>
          <a:p>
            <a:pPr>
              <a:lnSpc>
                <a:spcPct val="100000"/>
              </a:lnSpc>
            </a:pPr>
            <a:r>
              <a:rPr lang="en-US" sz="1400" b="0" strike="noStrike" spc="-1">
                <a:solidFill>
                  <a:srgbClr val="FFFFFF"/>
                </a:solidFill>
                <a:latin typeface="Times New Roman"/>
              </a:rPr>
              <a:t>&lt;date/time&gt;</a:t>
            </a:r>
            <a:endParaRPr lang="en-IN" sz="1400" b="0" strike="noStrike" spc="-1">
              <a:latin typeface="Times New Roman"/>
            </a:endParaRPr>
          </a:p>
        </p:txBody>
      </p:sp>
      <p:sp>
        <p:nvSpPr>
          <p:cNvPr id="51" name="PlaceHolder 7"/>
          <p:cNvSpPr>
            <a:spLocks noGrp="1"/>
          </p:cNvSpPr>
          <p:nvPr>
            <p:ph type="ftr"/>
          </p:nvPr>
        </p:nvSpPr>
        <p:spPr>
          <a:xfrm>
            <a:off x="504000" y="5358960"/>
            <a:ext cx="4696200" cy="248400"/>
          </a:xfrm>
          <a:prstGeom prst="rect">
            <a:avLst/>
          </a:prstGeom>
        </p:spPr>
        <p:txBody>
          <a:bodyPr lIns="90000" tIns="45000" rIns="90000" bIns="45000" anchor="b">
            <a:noAutofit/>
          </a:bodyPr>
          <a:lstStyle/>
          <a:p>
            <a:pPr algn="ctr">
              <a:lnSpc>
                <a:spcPct val="100000"/>
              </a:lnSpc>
            </a:pPr>
            <a:r>
              <a:rPr lang="en-US" sz="1400" b="0" strike="noStrike" spc="-1">
                <a:solidFill>
                  <a:srgbClr val="FFFFFF"/>
                </a:solidFill>
                <a:latin typeface="Times New Roman"/>
              </a:rPr>
              <a:t>&lt;footer&gt;</a:t>
            </a:r>
            <a:endParaRPr lang="en-IN" sz="1400" b="0" strike="noStrike" spc="-1">
              <a:latin typeface="Times New Roman"/>
            </a:endParaRPr>
          </a:p>
        </p:txBody>
      </p:sp>
      <p:sp>
        <p:nvSpPr>
          <p:cNvPr id="52" name="PlaceHolder 8"/>
          <p:cNvSpPr>
            <a:spLocks noGrp="1"/>
          </p:cNvSpPr>
          <p:nvPr>
            <p:ph type="sldNum"/>
          </p:nvPr>
        </p:nvSpPr>
        <p:spPr>
          <a:xfrm>
            <a:off x="8366760" y="5358960"/>
            <a:ext cx="554040" cy="249120"/>
          </a:xfrm>
          <a:prstGeom prst="rect">
            <a:avLst/>
          </a:prstGeom>
        </p:spPr>
        <p:txBody>
          <a:bodyPr lIns="90000" tIns="45000" rIns="90000" bIns="45000" anchor="b">
            <a:noAutofit/>
          </a:bodyPr>
          <a:lstStyle/>
          <a:p>
            <a:pPr algn="r">
              <a:lnSpc>
                <a:spcPct val="100000"/>
              </a:lnSpc>
            </a:pPr>
            <a:fld id="{3ECC15ED-E2E9-4D23-AA24-BE2D490DF354}" type="slidenum">
              <a:rPr lang="en-US" sz="1400" b="0" strike="noStrike" spc="-1">
                <a:solidFill>
                  <a:srgbClr val="FFFFFF"/>
                </a:solidFill>
                <a:latin typeface="Times New Roman"/>
              </a:rPr>
              <a:pPr algn="r">
                <a:lnSpc>
                  <a:spcPct val="100000"/>
                </a:lnSpc>
              </a:pPr>
              <a:t>‹#›</a:t>
            </a:fld>
            <a:endParaRPr lang="en-IN"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226080"/>
            <a:ext cx="9072000" cy="94644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4400" b="1" strike="noStrike" spc="-1">
                <a:solidFill>
                  <a:srgbClr val="E5E5FF"/>
                </a:solidFill>
                <a:latin typeface="Garamond"/>
              </a:rPr>
              <a:t>Click to edit the title text format</a:t>
            </a:r>
          </a:p>
        </p:txBody>
      </p:sp>
      <p:sp>
        <p:nvSpPr>
          <p:cNvPr id="90" name="PlaceHolder 2"/>
          <p:cNvSpPr>
            <a:spLocks noGrp="1"/>
          </p:cNvSpPr>
          <p:nvPr>
            <p:ph type="body"/>
          </p:nvPr>
        </p:nvSpPr>
        <p:spPr>
          <a:xfrm>
            <a:off x="504000" y="1326600"/>
            <a:ext cx="9072000" cy="3288600"/>
          </a:xfrm>
          <a:prstGeom prst="rect">
            <a:avLst/>
          </a:prstGeom>
        </p:spPr>
        <p:txBody>
          <a:bodyPr lIns="90000" tIns="46800" rIns="90000" bIns="46800">
            <a:normAutofit/>
          </a:bodyPr>
          <a:lstStyle/>
          <a:p>
            <a:pPr marL="342720" indent="-34272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IN" sz="3200" b="0" strike="noStrike" spc="-1">
                <a:solidFill>
                  <a:srgbClr val="FFFFFF"/>
                </a:solidFill>
                <a:latin typeface="Garamond"/>
              </a:rPr>
              <a:t>Click to edit the outline text format</a:t>
            </a:r>
          </a:p>
          <a:p>
            <a:pPr marL="742680" lvl="1" indent="-285480">
              <a:spcBef>
                <a:spcPts val="697"/>
              </a:spcBef>
              <a:buClr>
                <a:srgbClr val="A886E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IN" sz="2800" b="0" strike="noStrike" spc="-1">
                <a:solidFill>
                  <a:srgbClr val="FFFFFF"/>
                </a:solidFill>
                <a:latin typeface="Garamond"/>
              </a:rPr>
              <a:t>Second Outline Level</a:t>
            </a:r>
          </a:p>
          <a:p>
            <a:pPr marL="1143000" lvl="2" indent="-228600">
              <a:spcBef>
                <a:spcPts val="598"/>
              </a:spcBef>
              <a:buClr>
                <a:srgbClr val="E5E5FF"/>
              </a:buClr>
              <a:buSzPct val="70000"/>
              <a:buFont typeface="Wingdings" charset="2"/>
              <a:buChar char=""/>
              <a:tabLst>
                <a:tab pos="1828800" algn="l"/>
                <a:tab pos="2743200" algn="l"/>
                <a:tab pos="3657600" algn="l"/>
                <a:tab pos="4572000" algn="l"/>
                <a:tab pos="5486400" algn="l"/>
                <a:tab pos="6400800" algn="l"/>
                <a:tab pos="7315200" algn="l"/>
                <a:tab pos="8229600" algn="l"/>
                <a:tab pos="9144000" algn="l"/>
                <a:tab pos="10058400" algn="l"/>
              </a:tabLst>
            </a:pPr>
            <a:r>
              <a:rPr lang="en-IN" sz="2400" b="0" strike="noStrike" spc="-1">
                <a:solidFill>
                  <a:srgbClr val="FFFFFF"/>
                </a:solidFill>
                <a:latin typeface="Garamond"/>
              </a:rPr>
              <a:t>Third Outline Level</a:t>
            </a:r>
          </a:p>
          <a:p>
            <a:pPr marL="1600200" lvl="3" indent="-228600">
              <a:spcBef>
                <a:spcPts val="499"/>
              </a:spcBef>
              <a:buClr>
                <a:srgbClr val="A886E0"/>
              </a:buClr>
              <a:buSzPct val="70000"/>
              <a:buFont typeface="Wingdings" charset="2"/>
              <a:buChar char=""/>
              <a:tabLst>
                <a:tab pos="1828800" algn="l"/>
                <a:tab pos="2743200" algn="l"/>
                <a:tab pos="3657600" algn="l"/>
                <a:tab pos="4572000" algn="l"/>
                <a:tab pos="5486400" algn="l"/>
                <a:tab pos="6400800" algn="l"/>
                <a:tab pos="7315200" algn="l"/>
                <a:tab pos="8229600" algn="l"/>
                <a:tab pos="9144000" algn="l"/>
                <a:tab pos="10058400" algn="l"/>
              </a:tabLst>
            </a:pPr>
            <a:r>
              <a:rPr lang="en-IN" sz="2000" b="0" strike="noStrike" spc="-1">
                <a:solidFill>
                  <a:srgbClr val="FFFFFF"/>
                </a:solidFill>
                <a:latin typeface="Garamond"/>
              </a:rPr>
              <a:t>Fourth Outline Level</a:t>
            </a:r>
          </a:p>
          <a:p>
            <a:pPr marL="2057400" lvl="4" indent="-228600">
              <a:spcBef>
                <a:spcPts val="499"/>
              </a:spcBef>
              <a:buClr>
                <a:srgbClr val="FFCC00"/>
              </a:buClr>
              <a:buSzPct val="70000"/>
              <a:buFont typeface="Wingdings" charset="2"/>
              <a:buChar char=""/>
              <a:tabLst>
                <a:tab pos="2743200" algn="l"/>
                <a:tab pos="3657600" algn="l"/>
                <a:tab pos="4572000" algn="l"/>
                <a:tab pos="5486400" algn="l"/>
                <a:tab pos="6400800" algn="l"/>
                <a:tab pos="7315200" algn="l"/>
                <a:tab pos="8229600" algn="l"/>
                <a:tab pos="9144000" algn="l"/>
                <a:tab pos="10058400" algn="l"/>
              </a:tabLst>
            </a:pPr>
            <a:r>
              <a:rPr lang="en-IN" sz="2000" b="0" strike="noStrike" spc="-1">
                <a:solidFill>
                  <a:srgbClr val="FFFFFF"/>
                </a:solidFill>
                <a:latin typeface="Garamond"/>
              </a:rPr>
              <a:t>Fifth Outline Level</a:t>
            </a:r>
          </a:p>
          <a:p>
            <a:pPr marL="2057400" lvl="5" indent="-228600">
              <a:spcBef>
                <a:spcPts val="4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IN" sz="2000" b="0" strike="noStrike" spc="-1">
                <a:solidFill>
                  <a:srgbClr val="FFFFFF"/>
                </a:solidFill>
                <a:latin typeface="Garamond"/>
              </a:rPr>
              <a:t>Sixth Outline Level</a:t>
            </a:r>
          </a:p>
          <a:p>
            <a:pPr marL="2057400" lvl="6" indent="-228600">
              <a:spcBef>
                <a:spcPts val="4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IN" sz="2000" b="0" strike="noStrike" spc="-1">
                <a:solidFill>
                  <a:srgbClr val="FFFFFF"/>
                </a:solidFill>
                <a:latin typeface="Garamond"/>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7.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504000" y="226080"/>
            <a:ext cx="9071280" cy="94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Clinical examination in DNS</a:t>
            </a:r>
            <a:endParaRPr lang="en-IN" sz="4400" b="0" strike="noStrike" spc="-1">
              <a:latin typeface="Arial"/>
            </a:endParaRPr>
          </a:p>
        </p:txBody>
      </p:sp>
      <p:sp>
        <p:nvSpPr>
          <p:cNvPr id="128"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200" b="0" strike="noStrike" spc="-1">
                <a:solidFill>
                  <a:srgbClr val="FFFFFF"/>
                </a:solidFill>
                <a:latin typeface="Arial"/>
              </a:rPr>
              <a:t>Dr.D.Anand Karthikeyan MS,</a:t>
            </a:r>
            <a:endParaRPr lang="en-IN" sz="3200" b="0" strike="noStrike" spc="-1">
              <a:latin typeface="Arial"/>
            </a:endParaRPr>
          </a:p>
          <a:p>
            <a:pPr algn="ctr">
              <a:lnSpc>
                <a:spcPct val="100000"/>
              </a:lnSpc>
            </a:pPr>
            <a:r>
              <a:rPr lang="en-US" sz="3200" b="0" strike="noStrike" spc="-1">
                <a:solidFill>
                  <a:srgbClr val="FFFFFF"/>
                </a:solidFill>
                <a:latin typeface="Arial"/>
              </a:rPr>
              <a:t>Associate Professor,</a:t>
            </a:r>
            <a:endParaRPr lang="en-IN" sz="3200" b="0" strike="noStrike" spc="-1">
              <a:latin typeface="Arial"/>
            </a:endParaRPr>
          </a:p>
          <a:p>
            <a:pPr algn="ctr">
              <a:lnSpc>
                <a:spcPct val="100000"/>
              </a:lnSpc>
            </a:pPr>
            <a:r>
              <a:rPr lang="en-US" sz="3200" b="0" strike="noStrike" spc="-1">
                <a:solidFill>
                  <a:srgbClr val="FFFFFF"/>
                </a:solidFill>
                <a:latin typeface="Arial"/>
              </a:rPr>
              <a:t>ENT Department</a:t>
            </a:r>
            <a:endParaRPr lang="en-IN" sz="3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155" name="TextShape 2"/>
          <p:cNvSpPr txBox="1"/>
          <p:nvPr/>
        </p:nvSpPr>
        <p:spPr>
          <a:xfrm>
            <a:off x="504000" y="1556640"/>
            <a:ext cx="9072360" cy="3780000"/>
          </a:xfrm>
          <a:prstGeom prst="rect">
            <a:avLst/>
          </a:prstGeom>
          <a:noFill/>
          <a:ln w="0">
            <a:noFill/>
          </a:ln>
        </p:spPr>
        <p:txBody>
          <a:bodyPr lIns="90000" tIns="45000" rIns="90000" bIns="45000">
            <a:noAutofit/>
          </a:bodyPr>
          <a:lstStyle/>
          <a:p>
            <a:endParaRPr lang="en-US" sz="3000" b="0" strike="noStrike" spc="-1">
              <a:solidFill>
                <a:srgbClr val="FFFFFF"/>
              </a:solidFill>
              <a:latin typeface="Century Gothic"/>
            </a:endParaRPr>
          </a:p>
        </p:txBody>
      </p:sp>
      <p:pic>
        <p:nvPicPr>
          <p:cNvPr id="156" name="Picture 2" descr="E:\ppt\nose diagrams\The-amount-of-alar-base-retraction-and-dorsal-deviation-can-be-demonstrated-in-frontal.ppm.png"/>
          <p:cNvPicPr/>
          <p:nvPr/>
        </p:nvPicPr>
        <p:blipFill>
          <a:blip r:embed="rId2"/>
          <a:stretch/>
        </p:blipFill>
        <p:spPr>
          <a:xfrm>
            <a:off x="2144880" y="0"/>
            <a:ext cx="5562360" cy="55400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Shape 1"/>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158" name="TextShape 2"/>
          <p:cNvSpPr txBox="1"/>
          <p:nvPr/>
        </p:nvSpPr>
        <p:spPr>
          <a:xfrm>
            <a:off x="504000" y="1556640"/>
            <a:ext cx="9072360" cy="3780000"/>
          </a:xfrm>
          <a:prstGeom prst="rect">
            <a:avLst/>
          </a:prstGeom>
          <a:noFill/>
          <a:ln w="0">
            <a:noFill/>
          </a:ln>
        </p:spPr>
        <p:txBody>
          <a:bodyPr lIns="90000" tIns="45000" rIns="90000" bIns="45000">
            <a:noAutofit/>
          </a:bodyPr>
          <a:lstStyle/>
          <a:p>
            <a:endParaRPr lang="en-US" sz="3000" b="0" strike="noStrike" spc="-1">
              <a:solidFill>
                <a:srgbClr val="FFFFFF"/>
              </a:solidFill>
              <a:latin typeface="Century Gothic"/>
            </a:endParaRPr>
          </a:p>
        </p:txBody>
      </p:sp>
      <p:pic>
        <p:nvPicPr>
          <p:cNvPr id="159" name="Picture 2" descr="E:\ppt\nose diagrams\the-deviated-nose-19.jpg"/>
          <p:cNvPicPr/>
          <p:nvPr/>
        </p:nvPicPr>
        <p:blipFill>
          <a:blip r:embed="rId2"/>
          <a:stretch/>
        </p:blipFill>
        <p:spPr>
          <a:xfrm>
            <a:off x="2678040" y="142200"/>
            <a:ext cx="4723920" cy="54291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161" name="TextShape 2"/>
          <p:cNvSpPr txBox="1"/>
          <p:nvPr/>
        </p:nvSpPr>
        <p:spPr>
          <a:xfrm>
            <a:off x="504000" y="1556640"/>
            <a:ext cx="9072360" cy="3780000"/>
          </a:xfrm>
          <a:prstGeom prst="rect">
            <a:avLst/>
          </a:prstGeom>
          <a:noFill/>
          <a:ln w="0">
            <a:noFill/>
          </a:ln>
        </p:spPr>
        <p:txBody>
          <a:bodyPr lIns="90000" tIns="45000" rIns="90000" bIns="45000">
            <a:noAutofit/>
          </a:bodyPr>
          <a:lstStyle/>
          <a:p>
            <a:endParaRPr lang="en-US" sz="3000" b="0" strike="noStrike" spc="-1">
              <a:solidFill>
                <a:srgbClr val="FFFFFF"/>
              </a:solidFill>
              <a:latin typeface="Century Gothic"/>
            </a:endParaRPr>
          </a:p>
        </p:txBody>
      </p:sp>
      <p:pic>
        <p:nvPicPr>
          <p:cNvPr id="162" name="Picture 2" descr="E:\ppt\nose diagrams\978-3-642-00499-5_18_Fig2_HTML.jpg"/>
          <p:cNvPicPr/>
          <p:nvPr/>
        </p:nvPicPr>
        <p:blipFill>
          <a:blip r:embed="rId2"/>
          <a:stretch/>
        </p:blipFill>
        <p:spPr>
          <a:xfrm>
            <a:off x="0" y="549360"/>
            <a:ext cx="5486040" cy="4107240"/>
          </a:xfrm>
          <a:prstGeom prst="rect">
            <a:avLst/>
          </a:prstGeom>
          <a:ln w="0">
            <a:noFill/>
          </a:ln>
        </p:spPr>
      </p:pic>
      <p:pic>
        <p:nvPicPr>
          <p:cNvPr id="163" name="Picture 3" descr="E:\ppt\nose diagrams\inflamed-pimple-on-nose.jpg"/>
          <p:cNvPicPr/>
          <p:nvPr/>
        </p:nvPicPr>
        <p:blipFill>
          <a:blip r:embed="rId3"/>
          <a:srcRect l="20039" r="4846"/>
          <a:stretch/>
        </p:blipFill>
        <p:spPr>
          <a:xfrm>
            <a:off x="5356080" y="244440"/>
            <a:ext cx="4723920" cy="39308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165" name="TextShape 2"/>
          <p:cNvSpPr txBox="1"/>
          <p:nvPr/>
        </p:nvSpPr>
        <p:spPr>
          <a:xfrm>
            <a:off x="504000" y="1556640"/>
            <a:ext cx="9072360" cy="3780000"/>
          </a:xfrm>
          <a:prstGeom prst="rect">
            <a:avLst/>
          </a:prstGeom>
          <a:noFill/>
          <a:ln w="0">
            <a:noFill/>
          </a:ln>
        </p:spPr>
        <p:txBody>
          <a:bodyPr lIns="90000" tIns="45000" rIns="90000" bIns="45000">
            <a:noAutofit/>
          </a:bodyPr>
          <a:lstStyle/>
          <a:p>
            <a:endParaRPr lang="en-US" sz="3000" b="0" strike="noStrike" spc="-1">
              <a:solidFill>
                <a:srgbClr val="FFFFFF"/>
              </a:solidFill>
              <a:latin typeface="Century Gothic"/>
            </a:endParaRPr>
          </a:p>
        </p:txBody>
      </p:sp>
      <p:pic>
        <p:nvPicPr>
          <p:cNvPr id="166" name="Picture 2" descr="E:\ppt\nose diagrams\0_spot-of-bother-439586.jpg"/>
          <p:cNvPicPr/>
          <p:nvPr/>
        </p:nvPicPr>
        <p:blipFill>
          <a:blip r:embed="rId2"/>
          <a:stretch/>
        </p:blipFill>
        <p:spPr>
          <a:xfrm>
            <a:off x="239760" y="168120"/>
            <a:ext cx="4723920" cy="4723920"/>
          </a:xfrm>
          <a:prstGeom prst="rect">
            <a:avLst/>
          </a:prstGeom>
          <a:ln w="0">
            <a:noFill/>
          </a:ln>
        </p:spPr>
      </p:pic>
      <p:pic>
        <p:nvPicPr>
          <p:cNvPr id="167" name="Picture 3" descr="E:\ppt\nose diagrams\d561p5n234b11.jpg"/>
          <p:cNvPicPr/>
          <p:nvPr/>
        </p:nvPicPr>
        <p:blipFill>
          <a:blip r:embed="rId3"/>
          <a:stretch/>
        </p:blipFill>
        <p:spPr>
          <a:xfrm>
            <a:off x="4964040" y="168120"/>
            <a:ext cx="4876560" cy="48765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504000" y="226080"/>
            <a:ext cx="9071280" cy="94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Nasal vestibule examination</a:t>
            </a:r>
            <a:endParaRPr lang="en-IN" sz="4400" b="0" strike="noStrike" spc="-1">
              <a:latin typeface="Arial"/>
            </a:endParaRPr>
          </a:p>
        </p:txBody>
      </p:sp>
      <p:sp>
        <p:nvSpPr>
          <p:cNvPr id="169"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sp>
      <p:pic>
        <p:nvPicPr>
          <p:cNvPr id="170" name="Picture 2" descr="E:\ppt\nose diagrams\maxresdefault (2).jpg"/>
          <p:cNvPicPr/>
          <p:nvPr/>
        </p:nvPicPr>
        <p:blipFill>
          <a:blip r:embed="rId2"/>
          <a:stretch/>
        </p:blipFill>
        <p:spPr>
          <a:xfrm>
            <a:off x="1001880" y="1243800"/>
            <a:ext cx="7869240" cy="44265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172" name="TextShape 2"/>
          <p:cNvSpPr txBox="1"/>
          <p:nvPr/>
        </p:nvSpPr>
        <p:spPr>
          <a:xfrm>
            <a:off x="504000" y="1556640"/>
            <a:ext cx="9072360" cy="3780000"/>
          </a:xfrm>
          <a:prstGeom prst="rect">
            <a:avLst/>
          </a:prstGeom>
          <a:noFill/>
          <a:ln w="0">
            <a:noFill/>
          </a:ln>
        </p:spPr>
        <p:txBody>
          <a:bodyPr lIns="90000" tIns="45000" rIns="90000" bIns="45000">
            <a:noAutofit/>
          </a:bodyPr>
          <a:lstStyle/>
          <a:p>
            <a:endParaRPr lang="en-US" sz="3000" b="0" strike="noStrike" spc="-1">
              <a:solidFill>
                <a:srgbClr val="FFFFFF"/>
              </a:solidFill>
              <a:latin typeface="Century Gothic"/>
            </a:endParaRPr>
          </a:p>
        </p:txBody>
      </p:sp>
      <p:pic>
        <p:nvPicPr>
          <p:cNvPr id="173" name="Picture 2" descr="E:\ppt\nose diagrams\nasal_polyp.jpg"/>
          <p:cNvPicPr/>
          <p:nvPr/>
        </p:nvPicPr>
        <p:blipFill>
          <a:blip r:embed="rId2"/>
          <a:stretch/>
        </p:blipFill>
        <p:spPr>
          <a:xfrm>
            <a:off x="620640" y="244440"/>
            <a:ext cx="8940600" cy="50288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504000" y="226080"/>
            <a:ext cx="9071280" cy="94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Abnormalities in nasal vestibule</a:t>
            </a:r>
            <a:endParaRPr lang="en-IN" sz="4400" b="0" strike="noStrike" spc="-1">
              <a:latin typeface="Arial"/>
            </a:endParaRPr>
          </a:p>
        </p:txBody>
      </p:sp>
      <p:sp>
        <p:nvSpPr>
          <p:cNvPr id="175"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sp>
      <p:pic>
        <p:nvPicPr>
          <p:cNvPr id="176" name="Picture 2" descr="E:\ppt\nose diagrams\caudal septal deviation (1).jpg"/>
          <p:cNvPicPr/>
          <p:nvPr/>
        </p:nvPicPr>
        <p:blipFill>
          <a:blip r:embed="rId2"/>
          <a:stretch/>
        </p:blipFill>
        <p:spPr>
          <a:xfrm>
            <a:off x="544680" y="1311120"/>
            <a:ext cx="4339080" cy="3962160"/>
          </a:xfrm>
          <a:prstGeom prst="rect">
            <a:avLst/>
          </a:prstGeom>
          <a:ln w="0">
            <a:noFill/>
          </a:ln>
        </p:spPr>
      </p:pic>
      <p:pic>
        <p:nvPicPr>
          <p:cNvPr id="177" name="Picture 3" descr="E:\ppt\nose diagrams\nose.jpg"/>
          <p:cNvPicPr/>
          <p:nvPr/>
        </p:nvPicPr>
        <p:blipFill>
          <a:blip r:embed="rId3"/>
          <a:srcRect t="1781" r="45009" b="11112"/>
          <a:stretch/>
        </p:blipFill>
        <p:spPr>
          <a:xfrm>
            <a:off x="5192640" y="1311120"/>
            <a:ext cx="4190760" cy="37335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179" name="TextShape 2"/>
          <p:cNvSpPr txBox="1"/>
          <p:nvPr/>
        </p:nvSpPr>
        <p:spPr>
          <a:xfrm>
            <a:off x="504000" y="1556640"/>
            <a:ext cx="9072360" cy="3780000"/>
          </a:xfrm>
          <a:prstGeom prst="rect">
            <a:avLst/>
          </a:prstGeom>
          <a:noFill/>
          <a:ln w="0">
            <a:noFill/>
          </a:ln>
        </p:spPr>
        <p:txBody>
          <a:bodyPr lIns="90000" tIns="45000" rIns="90000" bIns="45000">
            <a:noAutofit/>
          </a:bodyPr>
          <a:lstStyle/>
          <a:p>
            <a:endParaRPr lang="en-US" sz="3000" b="0" strike="noStrike" spc="-1">
              <a:solidFill>
                <a:srgbClr val="FFFFFF"/>
              </a:solidFill>
              <a:latin typeface="Century Gothic"/>
            </a:endParaRPr>
          </a:p>
        </p:txBody>
      </p:sp>
      <p:pic>
        <p:nvPicPr>
          <p:cNvPr id="180" name="Picture 3" descr="Polypoid-mass-in-the-left-nasal-cavity-extending-to-the-anterior-nare_Q320.jpg"/>
          <p:cNvPicPr/>
          <p:nvPr/>
        </p:nvPicPr>
        <p:blipFill>
          <a:blip r:embed="rId2"/>
          <a:stretch/>
        </p:blipFill>
        <p:spPr>
          <a:xfrm>
            <a:off x="2525760" y="320760"/>
            <a:ext cx="5105160" cy="51051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504000" y="226080"/>
            <a:ext cx="9071280" cy="94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Anterior rhinoscopy - instruments</a:t>
            </a:r>
            <a:endParaRPr lang="en-IN" sz="4400" b="0" strike="noStrike" spc="-1">
              <a:latin typeface="Arial"/>
            </a:endParaRPr>
          </a:p>
        </p:txBody>
      </p:sp>
      <p:sp>
        <p:nvSpPr>
          <p:cNvPr id="182"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sp>
      <p:pic>
        <p:nvPicPr>
          <p:cNvPr id="183" name="Picture 2" descr="E:\ppt\nose diagrams\JFP06712e13_f2.JPG"/>
          <p:cNvPicPr/>
          <p:nvPr/>
        </p:nvPicPr>
        <p:blipFill>
          <a:blip r:embed="rId2"/>
          <a:srcRect l="2400" t="16505" r="3201" b="3763"/>
          <a:stretch/>
        </p:blipFill>
        <p:spPr>
          <a:xfrm>
            <a:off x="1687680" y="969480"/>
            <a:ext cx="6095520" cy="47008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185" name="TextShape 2"/>
          <p:cNvSpPr txBox="1"/>
          <p:nvPr/>
        </p:nvSpPr>
        <p:spPr>
          <a:xfrm>
            <a:off x="504000" y="1556640"/>
            <a:ext cx="9072360" cy="3780000"/>
          </a:xfrm>
          <a:prstGeom prst="rect">
            <a:avLst/>
          </a:prstGeom>
          <a:noFill/>
          <a:ln w="0">
            <a:noFill/>
          </a:ln>
        </p:spPr>
        <p:txBody>
          <a:bodyPr lIns="90000" tIns="45000" rIns="90000" bIns="45000">
            <a:noAutofit/>
          </a:bodyPr>
          <a:lstStyle/>
          <a:p>
            <a:endParaRPr lang="en-US" sz="3000" b="0" strike="noStrike" spc="-1">
              <a:solidFill>
                <a:srgbClr val="FFFFFF"/>
              </a:solidFill>
              <a:latin typeface="Century Gothic"/>
            </a:endParaRPr>
          </a:p>
        </p:txBody>
      </p:sp>
      <p:pic>
        <p:nvPicPr>
          <p:cNvPr id="186" name="Picture 3" descr="118-1.jpg"/>
          <p:cNvPicPr/>
          <p:nvPr/>
        </p:nvPicPr>
        <p:blipFill>
          <a:blip r:embed="rId2"/>
          <a:stretch/>
        </p:blipFill>
        <p:spPr>
          <a:xfrm>
            <a:off x="4049640" y="0"/>
            <a:ext cx="5810040" cy="5302800"/>
          </a:xfrm>
          <a:prstGeom prst="rect">
            <a:avLst/>
          </a:prstGeom>
          <a:ln w="0">
            <a:noFill/>
          </a:ln>
        </p:spPr>
      </p:pic>
      <p:pic>
        <p:nvPicPr>
          <p:cNvPr id="187" name="Picture 4" descr="nasal_polyp.jpg"/>
          <p:cNvPicPr/>
          <p:nvPr/>
        </p:nvPicPr>
        <p:blipFill>
          <a:blip r:embed="rId3"/>
          <a:srcRect l="3890" r="45470" b="12374"/>
          <a:stretch/>
        </p:blipFill>
        <p:spPr>
          <a:xfrm>
            <a:off x="0" y="396720"/>
            <a:ext cx="5105160" cy="49683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504000" y="226080"/>
            <a:ext cx="9071280" cy="94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Review of History</a:t>
            </a:r>
            <a:endParaRPr lang="en-IN" sz="4400" b="0" strike="noStrike" spc="-1">
              <a:latin typeface="Arial"/>
            </a:endParaRPr>
          </a:p>
        </p:txBody>
      </p:sp>
      <p:sp>
        <p:nvSpPr>
          <p:cNvPr id="130"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85000" lnSpcReduction="10000"/>
          </a:bodyPr>
          <a:lstStyle/>
          <a:p>
            <a:pPr marL="432000" indent="-323640">
              <a:lnSpc>
                <a:spcPct val="100000"/>
              </a:lnSpc>
              <a:spcBef>
                <a:spcPts val="1417"/>
              </a:spcBef>
              <a:buClr>
                <a:srgbClr val="000000"/>
              </a:buClr>
              <a:buSzPct val="45000"/>
              <a:buFont typeface="Wingdings" charset="2"/>
              <a:buChar char=""/>
            </a:pPr>
            <a:r>
              <a:rPr lang="en-US" sz="3200" b="0" strike="noStrike" spc="-1">
                <a:solidFill>
                  <a:srgbClr val="FFFFFF"/>
                </a:solidFill>
                <a:latin typeface="Arial"/>
              </a:rPr>
              <a:t>Nasal block</a:t>
            </a:r>
            <a:endParaRPr lang="en-IN" sz="3200" b="0" strike="noStrike" spc="-1">
              <a:latin typeface="Arial"/>
            </a:endParaRPr>
          </a:p>
          <a:p>
            <a:pPr marL="432000" indent="-323640">
              <a:lnSpc>
                <a:spcPct val="100000"/>
              </a:lnSpc>
              <a:spcBef>
                <a:spcPts val="1417"/>
              </a:spcBef>
              <a:buClr>
                <a:srgbClr val="000000"/>
              </a:buClr>
              <a:buSzPct val="45000"/>
              <a:buFont typeface="Wingdings" charset="2"/>
              <a:buChar char=""/>
            </a:pPr>
            <a:r>
              <a:rPr lang="en-US" sz="3200" b="0" strike="noStrike" spc="-1">
                <a:solidFill>
                  <a:srgbClr val="FFFFFF"/>
                </a:solidFill>
                <a:latin typeface="Arial"/>
              </a:rPr>
              <a:t>anosmia/hyposmia</a:t>
            </a:r>
            <a:endParaRPr lang="en-IN" sz="3200" b="0" strike="noStrike" spc="-1">
              <a:latin typeface="Arial"/>
            </a:endParaRPr>
          </a:p>
          <a:p>
            <a:pPr marL="432000" indent="-323640">
              <a:lnSpc>
                <a:spcPct val="100000"/>
              </a:lnSpc>
              <a:spcBef>
                <a:spcPts val="1417"/>
              </a:spcBef>
              <a:buClr>
                <a:srgbClr val="000000"/>
              </a:buClr>
              <a:buSzPct val="45000"/>
              <a:buFont typeface="Wingdings" charset="2"/>
              <a:buChar char=""/>
            </a:pPr>
            <a:r>
              <a:rPr lang="en-US" sz="3200" b="0" strike="noStrike" spc="-1">
                <a:solidFill>
                  <a:srgbClr val="FFFFFF"/>
                </a:solidFill>
                <a:latin typeface="Arial"/>
              </a:rPr>
              <a:t>Disfigurement</a:t>
            </a:r>
            <a:endParaRPr lang="en-IN" sz="3200" b="0" strike="noStrike" spc="-1">
              <a:latin typeface="Arial"/>
            </a:endParaRPr>
          </a:p>
          <a:p>
            <a:pPr marL="432000" indent="-323640">
              <a:lnSpc>
                <a:spcPct val="100000"/>
              </a:lnSpc>
              <a:spcBef>
                <a:spcPts val="1417"/>
              </a:spcBef>
              <a:buClr>
                <a:srgbClr val="000000"/>
              </a:buClr>
              <a:buSzPct val="45000"/>
              <a:buFont typeface="Wingdings" charset="2"/>
              <a:buChar char=""/>
            </a:pPr>
            <a:r>
              <a:rPr lang="en-US" sz="3200" b="0" strike="noStrike" spc="-1">
                <a:solidFill>
                  <a:srgbClr val="FFFFFF"/>
                </a:solidFill>
                <a:latin typeface="Arial"/>
              </a:rPr>
              <a:t>Pain nose</a:t>
            </a:r>
            <a:endParaRPr lang="en-IN" sz="3200" b="0" strike="noStrike" spc="-1">
              <a:latin typeface="Arial"/>
            </a:endParaRPr>
          </a:p>
          <a:p>
            <a:pPr marL="432000" indent="-323640">
              <a:lnSpc>
                <a:spcPct val="100000"/>
              </a:lnSpc>
              <a:spcBef>
                <a:spcPts val="1417"/>
              </a:spcBef>
              <a:buClr>
                <a:srgbClr val="000000"/>
              </a:buClr>
              <a:buSzPct val="45000"/>
              <a:buFont typeface="Wingdings" charset="2"/>
              <a:buChar char=""/>
            </a:pPr>
            <a:r>
              <a:rPr lang="en-US" sz="3200" b="0" strike="noStrike" spc="-1">
                <a:solidFill>
                  <a:srgbClr val="FFFFFF"/>
                </a:solidFill>
                <a:latin typeface="Arial"/>
              </a:rPr>
              <a:t>Epistaxis</a:t>
            </a:r>
            <a:endParaRPr lang="en-IN" sz="3200" b="0" strike="noStrike" spc="-1">
              <a:latin typeface="Arial"/>
            </a:endParaRPr>
          </a:p>
          <a:p>
            <a:pPr marL="432000" indent="-323640">
              <a:lnSpc>
                <a:spcPct val="100000"/>
              </a:lnSpc>
              <a:spcBef>
                <a:spcPts val="1417"/>
              </a:spcBef>
              <a:buClr>
                <a:srgbClr val="000000"/>
              </a:buClr>
              <a:buSzPct val="45000"/>
              <a:buFont typeface="Wingdings" charset="2"/>
              <a:buChar char=""/>
            </a:pPr>
            <a:r>
              <a:rPr lang="en-US" sz="3200" b="0" strike="noStrike" spc="-1">
                <a:solidFill>
                  <a:srgbClr val="FFFFFF"/>
                </a:solidFill>
                <a:latin typeface="Arial"/>
              </a:rPr>
              <a:t>Nasal discharge</a:t>
            </a:r>
            <a:endParaRPr lang="en-IN" sz="3200" b="0" strike="noStrike" spc="-1">
              <a:latin typeface="Arial"/>
            </a:endParaRPr>
          </a:p>
        </p:txBody>
      </p:sp>
      <p:sp>
        <p:nvSpPr>
          <p:cNvPr id="131" name="CustomShape 3"/>
          <p:cNvSpPr/>
          <p:nvPr/>
        </p:nvSpPr>
        <p:spPr>
          <a:xfrm>
            <a:off x="5649840" y="1387440"/>
            <a:ext cx="3504960" cy="3290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150000"/>
              </a:lnSpc>
              <a:buClr>
                <a:srgbClr val="FFFFFF"/>
              </a:buClr>
              <a:buFont typeface="Arial"/>
              <a:buChar char="•"/>
            </a:pPr>
            <a:r>
              <a:rPr lang="en-US" sz="2000" b="0" strike="noStrike" spc="-1">
                <a:solidFill>
                  <a:srgbClr val="FFFFFF"/>
                </a:solidFill>
                <a:latin typeface="Century Gothic"/>
              </a:rPr>
              <a:t>Side/laterality</a:t>
            </a:r>
            <a:endParaRPr lang="en-IN" sz="2000" b="0" strike="noStrike" spc="-1">
              <a:latin typeface="Arial"/>
            </a:endParaRPr>
          </a:p>
          <a:p>
            <a:pPr indent="-216000">
              <a:lnSpc>
                <a:spcPct val="150000"/>
              </a:lnSpc>
              <a:buClr>
                <a:srgbClr val="FFFFFF"/>
              </a:buClr>
              <a:buFont typeface="Arial"/>
              <a:buChar char="•"/>
            </a:pPr>
            <a:r>
              <a:rPr lang="en-US" sz="2000" b="0" strike="noStrike" spc="-1">
                <a:solidFill>
                  <a:srgbClr val="FFFFFF"/>
                </a:solidFill>
                <a:latin typeface="Century Gothic"/>
              </a:rPr>
              <a:t>Onset</a:t>
            </a:r>
            <a:endParaRPr lang="en-IN" sz="2000" b="0" strike="noStrike" spc="-1">
              <a:latin typeface="Arial"/>
            </a:endParaRPr>
          </a:p>
          <a:p>
            <a:pPr indent="-216000">
              <a:lnSpc>
                <a:spcPct val="150000"/>
              </a:lnSpc>
              <a:buClr>
                <a:srgbClr val="FFFFFF"/>
              </a:buClr>
              <a:buFont typeface="Arial"/>
              <a:buChar char="•"/>
            </a:pPr>
            <a:r>
              <a:rPr lang="en-US" sz="2000" b="0" strike="noStrike" spc="-1">
                <a:solidFill>
                  <a:srgbClr val="FFFFFF"/>
                </a:solidFill>
                <a:latin typeface="Century Gothic"/>
              </a:rPr>
              <a:t>Duration</a:t>
            </a:r>
            <a:endParaRPr lang="en-IN" sz="2000" b="0" strike="noStrike" spc="-1">
              <a:latin typeface="Arial"/>
            </a:endParaRPr>
          </a:p>
          <a:p>
            <a:pPr indent="-216000">
              <a:lnSpc>
                <a:spcPct val="150000"/>
              </a:lnSpc>
              <a:buClr>
                <a:srgbClr val="FFFFFF"/>
              </a:buClr>
              <a:buFont typeface="Arial"/>
              <a:buChar char="•"/>
            </a:pPr>
            <a:r>
              <a:rPr lang="en-US" sz="2000" b="0" strike="noStrike" spc="-1">
                <a:solidFill>
                  <a:srgbClr val="FFFFFF"/>
                </a:solidFill>
                <a:latin typeface="Century Gothic"/>
              </a:rPr>
              <a:t>Progression</a:t>
            </a:r>
            <a:endParaRPr lang="en-IN" sz="2000" b="0" strike="noStrike" spc="-1">
              <a:latin typeface="Arial"/>
            </a:endParaRPr>
          </a:p>
          <a:p>
            <a:pPr indent="-216000">
              <a:lnSpc>
                <a:spcPct val="150000"/>
              </a:lnSpc>
              <a:buClr>
                <a:srgbClr val="FFFFFF"/>
              </a:buClr>
              <a:buFont typeface="Arial"/>
              <a:buChar char="•"/>
            </a:pPr>
            <a:r>
              <a:rPr lang="en-US" sz="2000" b="0" strike="noStrike" spc="-1">
                <a:solidFill>
                  <a:srgbClr val="FFFFFF"/>
                </a:solidFill>
                <a:latin typeface="Century Gothic"/>
              </a:rPr>
              <a:t>Aggravating/ relieving factors</a:t>
            </a:r>
            <a:endParaRPr lang="en-IN" sz="2000" b="0" strike="noStrike" spc="-1">
              <a:latin typeface="Arial"/>
            </a:endParaRPr>
          </a:p>
          <a:p>
            <a:pPr indent="-216000">
              <a:lnSpc>
                <a:spcPct val="150000"/>
              </a:lnSpc>
              <a:buClr>
                <a:srgbClr val="FFFFFF"/>
              </a:buClr>
              <a:buFont typeface="Arial"/>
              <a:buChar char="•"/>
            </a:pPr>
            <a:r>
              <a:rPr lang="en-US" sz="2000" b="0" strike="noStrike" spc="-1">
                <a:solidFill>
                  <a:srgbClr val="FFFFFF"/>
                </a:solidFill>
                <a:latin typeface="Century Gothic"/>
              </a:rPr>
              <a:t>Associated symptoms</a:t>
            </a:r>
            <a:endParaRPr lang="en-IN"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504000" y="74160"/>
            <a:ext cx="9071280" cy="1249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Structures visible in anterior rhinoscopy</a:t>
            </a:r>
            <a:endParaRPr lang="en-IN" sz="4400" b="0" strike="noStrike" spc="-1">
              <a:latin typeface="Arial"/>
            </a:endParaRPr>
          </a:p>
        </p:txBody>
      </p:sp>
      <p:sp>
        <p:nvSpPr>
          <p:cNvPr id="189"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sp>
      <p:pic>
        <p:nvPicPr>
          <p:cNvPr id="190" name="Picture 2" descr="E:\ppt\nose diagrams\main-qimg-14235b4c0618f932a5a4f11ecac577f2.jpeg"/>
          <p:cNvPicPr/>
          <p:nvPr/>
        </p:nvPicPr>
        <p:blipFill>
          <a:blip r:embed="rId2"/>
          <a:stretch/>
        </p:blipFill>
        <p:spPr>
          <a:xfrm>
            <a:off x="239760" y="1423080"/>
            <a:ext cx="5257440" cy="4247280"/>
          </a:xfrm>
          <a:prstGeom prst="rect">
            <a:avLst/>
          </a:prstGeom>
          <a:ln w="0">
            <a:noFill/>
          </a:ln>
        </p:spPr>
      </p:pic>
      <p:sp>
        <p:nvSpPr>
          <p:cNvPr id="191" name="CustomShape 3"/>
          <p:cNvSpPr/>
          <p:nvPr/>
        </p:nvSpPr>
        <p:spPr>
          <a:xfrm>
            <a:off x="6411960" y="1539720"/>
            <a:ext cx="2971440" cy="420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100000"/>
              </a:lnSpc>
              <a:buClr>
                <a:srgbClr val="FFFFFF"/>
              </a:buClr>
              <a:buFont typeface="Arial"/>
              <a:buChar char="•"/>
            </a:pPr>
            <a:r>
              <a:rPr lang="en-US" sz="1800" b="0" strike="noStrike" spc="-1">
                <a:solidFill>
                  <a:srgbClr val="FFFFFF"/>
                </a:solidFill>
                <a:latin typeface="Century Gothic"/>
              </a:rPr>
              <a:t>Roof</a:t>
            </a:r>
            <a:endParaRPr lang="en-IN" sz="1800" b="0" strike="noStrike" spc="-1">
              <a:latin typeface="Arial"/>
            </a:endParaRPr>
          </a:p>
          <a:p>
            <a:pPr indent="-216000">
              <a:lnSpc>
                <a:spcPct val="100000"/>
              </a:lnSpc>
              <a:buClr>
                <a:srgbClr val="FFFFFF"/>
              </a:buClr>
              <a:buFont typeface="Arial"/>
              <a:buChar char="•"/>
            </a:pPr>
            <a:r>
              <a:rPr lang="en-US" sz="1800" b="0" strike="noStrike" spc="-1">
                <a:solidFill>
                  <a:srgbClr val="FFFFFF"/>
                </a:solidFill>
                <a:latin typeface="Century Gothic"/>
              </a:rPr>
              <a:t>Floor</a:t>
            </a:r>
            <a:endParaRPr lang="en-IN" sz="1800" b="0" strike="noStrike" spc="-1">
              <a:latin typeface="Arial"/>
            </a:endParaRPr>
          </a:p>
          <a:p>
            <a:pPr indent="-216000">
              <a:lnSpc>
                <a:spcPct val="100000"/>
              </a:lnSpc>
              <a:buClr>
                <a:srgbClr val="FFFFFF"/>
              </a:buClr>
              <a:buFont typeface="Arial"/>
              <a:buChar char="•"/>
            </a:pPr>
            <a:r>
              <a:rPr lang="en-US" sz="1800" b="0" strike="noStrike" spc="-1">
                <a:solidFill>
                  <a:srgbClr val="FFFFFF"/>
                </a:solidFill>
                <a:latin typeface="Century Gothic"/>
              </a:rPr>
              <a:t>Lateral nasal wall</a:t>
            </a:r>
            <a:endParaRPr lang="en-IN" sz="1800" b="0" strike="noStrike" spc="-1">
              <a:latin typeface="Arial"/>
            </a:endParaRPr>
          </a:p>
          <a:p>
            <a:pPr marL="457200" lvl="1" indent="-216000">
              <a:lnSpc>
                <a:spcPct val="100000"/>
              </a:lnSpc>
              <a:buClr>
                <a:srgbClr val="FFFFFF"/>
              </a:buClr>
              <a:buFont typeface="Arial"/>
              <a:buChar char="•"/>
            </a:pPr>
            <a:r>
              <a:rPr lang="en-US" sz="1800" b="0" strike="noStrike" spc="-1">
                <a:solidFill>
                  <a:srgbClr val="FFFFFF"/>
                </a:solidFill>
                <a:latin typeface="Century Gothic"/>
              </a:rPr>
              <a:t>Turbinates</a:t>
            </a:r>
            <a:endParaRPr lang="en-IN" sz="1800" b="0" strike="noStrike" spc="-1">
              <a:latin typeface="Arial"/>
            </a:endParaRPr>
          </a:p>
          <a:p>
            <a:pPr marL="457200" lvl="1" indent="-216000">
              <a:lnSpc>
                <a:spcPct val="100000"/>
              </a:lnSpc>
              <a:buClr>
                <a:srgbClr val="FFFFFF"/>
              </a:buClr>
              <a:buFont typeface="Arial"/>
              <a:buChar char="•"/>
            </a:pPr>
            <a:r>
              <a:rPr lang="en-US" sz="1800" b="0" strike="noStrike" spc="-1">
                <a:solidFill>
                  <a:srgbClr val="FFFFFF"/>
                </a:solidFill>
                <a:latin typeface="Century Gothic"/>
              </a:rPr>
              <a:t>Hypertrophy</a:t>
            </a:r>
            <a:endParaRPr lang="en-IN" sz="1800" b="0" strike="noStrike" spc="-1">
              <a:latin typeface="Arial"/>
            </a:endParaRPr>
          </a:p>
          <a:p>
            <a:pPr marL="457200" lvl="1" indent="-216000">
              <a:lnSpc>
                <a:spcPct val="100000"/>
              </a:lnSpc>
              <a:buClr>
                <a:srgbClr val="FFFFFF"/>
              </a:buClr>
              <a:buFont typeface="Arial"/>
              <a:buChar char="•"/>
            </a:pPr>
            <a:r>
              <a:rPr lang="en-US" sz="1800" b="0" strike="noStrike" spc="-1">
                <a:solidFill>
                  <a:srgbClr val="FFFFFF"/>
                </a:solidFill>
                <a:latin typeface="Century Gothic"/>
              </a:rPr>
              <a:t>atrophy</a:t>
            </a:r>
            <a:endParaRPr lang="en-IN" sz="1800" b="0" strike="noStrike" spc="-1">
              <a:latin typeface="Arial"/>
            </a:endParaRPr>
          </a:p>
          <a:p>
            <a:pPr indent="-216000">
              <a:lnSpc>
                <a:spcPct val="100000"/>
              </a:lnSpc>
              <a:buClr>
                <a:srgbClr val="FFFFFF"/>
              </a:buClr>
              <a:buFont typeface="Arial"/>
              <a:buChar char="•"/>
            </a:pPr>
            <a:r>
              <a:rPr lang="en-US" sz="1800" b="0" strike="noStrike" spc="-1">
                <a:solidFill>
                  <a:srgbClr val="FFFFFF"/>
                </a:solidFill>
                <a:latin typeface="Century Gothic"/>
              </a:rPr>
              <a:t>Septum</a:t>
            </a:r>
            <a:endParaRPr lang="en-IN" sz="1800" b="0" strike="noStrike" spc="-1">
              <a:latin typeface="Arial"/>
            </a:endParaRPr>
          </a:p>
          <a:p>
            <a:pPr indent="-216000">
              <a:lnSpc>
                <a:spcPct val="100000"/>
              </a:lnSpc>
              <a:buClr>
                <a:srgbClr val="FFFFFF"/>
              </a:buClr>
              <a:buFont typeface="Arial"/>
              <a:buChar char="•"/>
            </a:pPr>
            <a:r>
              <a:rPr lang="en-US" sz="1800" b="0" strike="noStrike" spc="-1">
                <a:solidFill>
                  <a:srgbClr val="FFFFFF"/>
                </a:solidFill>
                <a:latin typeface="Century Gothic"/>
              </a:rPr>
              <a:t>Contents/abnormalities</a:t>
            </a:r>
            <a:endParaRPr lang="en-IN" sz="1800" b="0" strike="noStrike" spc="-1">
              <a:latin typeface="Arial"/>
            </a:endParaRPr>
          </a:p>
          <a:p>
            <a:pPr marL="457200" lvl="1" indent="-216000">
              <a:lnSpc>
                <a:spcPct val="100000"/>
              </a:lnSpc>
              <a:buClr>
                <a:srgbClr val="FFFFFF"/>
              </a:buClr>
              <a:buFont typeface="Arial"/>
              <a:buChar char="•"/>
            </a:pPr>
            <a:r>
              <a:rPr lang="en-US" sz="1800" b="0" strike="noStrike" spc="-1">
                <a:solidFill>
                  <a:srgbClr val="FFFFFF"/>
                </a:solidFill>
                <a:latin typeface="Century Gothic"/>
              </a:rPr>
              <a:t>discharge</a:t>
            </a:r>
            <a:endParaRPr lang="en-IN" sz="1800" b="0" strike="noStrike" spc="-1">
              <a:latin typeface="Arial"/>
            </a:endParaRPr>
          </a:p>
          <a:p>
            <a:pPr marL="457200" lvl="1" indent="-216000">
              <a:lnSpc>
                <a:spcPct val="100000"/>
              </a:lnSpc>
              <a:buClr>
                <a:srgbClr val="FFFFFF"/>
              </a:buClr>
              <a:buFont typeface="Arial"/>
              <a:buChar char="•"/>
            </a:pPr>
            <a:r>
              <a:rPr lang="en-US" sz="1800" b="0" strike="noStrike" spc="-1">
                <a:solidFill>
                  <a:srgbClr val="FFFFFF"/>
                </a:solidFill>
                <a:latin typeface="Century Gothic"/>
              </a:rPr>
              <a:t>polyp</a:t>
            </a:r>
            <a:endParaRPr lang="en-IN" sz="1800" b="0" strike="noStrike" spc="-1">
              <a:latin typeface="Arial"/>
            </a:endParaRPr>
          </a:p>
          <a:p>
            <a:pPr marL="457200" lvl="1" indent="-216000">
              <a:lnSpc>
                <a:spcPct val="100000"/>
              </a:lnSpc>
              <a:buClr>
                <a:srgbClr val="FFFFFF"/>
              </a:buClr>
              <a:buFont typeface="Arial"/>
              <a:buChar char="•"/>
            </a:pPr>
            <a:r>
              <a:rPr lang="en-US" sz="1800" b="0" strike="noStrike" spc="-1">
                <a:solidFill>
                  <a:srgbClr val="FFFFFF"/>
                </a:solidFill>
                <a:latin typeface="Century Gothic"/>
              </a:rPr>
              <a:t>foreign body</a:t>
            </a:r>
            <a:endParaRPr lang="en-IN" sz="1800" b="0" strike="noStrike" spc="-1">
              <a:latin typeface="Arial"/>
            </a:endParaRPr>
          </a:p>
          <a:p>
            <a:pPr marL="457200" lvl="1" indent="-216000">
              <a:lnSpc>
                <a:spcPct val="100000"/>
              </a:lnSpc>
              <a:buClr>
                <a:srgbClr val="FFFFFF"/>
              </a:buClr>
              <a:buFont typeface="Arial"/>
              <a:buChar char="•"/>
            </a:pPr>
            <a:r>
              <a:rPr lang="en-US" sz="1800" b="0" strike="noStrike" spc="-1">
                <a:solidFill>
                  <a:srgbClr val="FFFFFF"/>
                </a:solidFill>
                <a:latin typeface="Century Gothic"/>
              </a:rPr>
              <a:t>crusts</a:t>
            </a:r>
            <a:endParaRPr lang="en-IN" sz="1800" b="0" strike="noStrike" spc="-1">
              <a:latin typeface="Arial"/>
            </a:endParaRPr>
          </a:p>
          <a:p>
            <a:pPr marL="457200" lvl="1" indent="-216000">
              <a:lnSpc>
                <a:spcPct val="100000"/>
              </a:lnSpc>
              <a:buClr>
                <a:srgbClr val="FFFFFF"/>
              </a:buClr>
              <a:buFont typeface="Arial"/>
              <a:buChar char="•"/>
            </a:pPr>
            <a:r>
              <a:rPr lang="en-US" sz="1800" b="0" strike="noStrike" spc="-1">
                <a:solidFill>
                  <a:srgbClr val="FFFFFF"/>
                </a:solidFill>
                <a:latin typeface="Century Gothic"/>
              </a:rPr>
              <a:t>blood/clots</a:t>
            </a:r>
            <a:endParaRPr lang="en-IN" sz="1800" b="0" strike="noStrike" spc="-1">
              <a:latin typeface="Arial"/>
            </a:endParaRPr>
          </a:p>
          <a:p>
            <a:pPr marL="457200" lvl="1" indent="-216000">
              <a:lnSpc>
                <a:spcPct val="100000"/>
              </a:lnSpc>
              <a:buClr>
                <a:srgbClr val="FFFFFF"/>
              </a:buClr>
              <a:buFont typeface="Arial"/>
              <a:buChar char="•"/>
            </a:pPr>
            <a:r>
              <a:rPr lang="en-US" sz="1800" b="0" strike="noStrike" spc="-1">
                <a:solidFill>
                  <a:srgbClr val="FFFFFF"/>
                </a:solidFill>
                <a:latin typeface="Century Gothic"/>
              </a:rPr>
              <a:t>mass</a:t>
            </a:r>
            <a:endParaRPr lang="en-IN" sz="1800" b="0" strike="noStrike" spc="-1">
              <a:latin typeface="Arial"/>
            </a:endParaRPr>
          </a:p>
          <a:p>
            <a:pPr>
              <a:lnSpc>
                <a:spcPct val="100000"/>
              </a:lnSpc>
            </a:pPr>
            <a:endParaRPr lang="en-IN"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92" name="TextShape 1"/>
          <p:cNvSpPr txBox="1"/>
          <p:nvPr/>
        </p:nvSpPr>
        <p:spPr>
          <a:xfrm>
            <a:off x="504000" y="226800"/>
            <a:ext cx="9072720" cy="94500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193" name="TextShape 2"/>
          <p:cNvSpPr txBox="1"/>
          <p:nvPr/>
        </p:nvSpPr>
        <p:spPr>
          <a:xfrm>
            <a:off x="504000" y="1323000"/>
            <a:ext cx="9072720" cy="3742200"/>
          </a:xfrm>
          <a:prstGeom prst="rect">
            <a:avLst/>
          </a:prstGeom>
          <a:noFill/>
          <a:ln w="0">
            <a:noFill/>
          </a:ln>
        </p:spPr>
        <p:txBody>
          <a:bodyPr lIns="90000" tIns="46800" rIns="90000" bIns="46800">
            <a:normAutofit/>
          </a:bodyPr>
          <a:lstStyle/>
          <a:p>
            <a:endParaRPr lang="en-IN" sz="3200" b="0" strike="noStrike" spc="-1">
              <a:solidFill>
                <a:srgbClr val="FFFFFF"/>
              </a:solidFill>
              <a:latin typeface="Garamond"/>
            </a:endParaRPr>
          </a:p>
        </p:txBody>
      </p:sp>
      <p:pic>
        <p:nvPicPr>
          <p:cNvPr id="194" name="Picture 193"/>
          <p:cNvPicPr/>
          <p:nvPr/>
        </p:nvPicPr>
        <p:blipFill>
          <a:blip r:embed="rId2"/>
          <a:stretch/>
        </p:blipFill>
        <p:spPr>
          <a:xfrm>
            <a:off x="0" y="0"/>
            <a:ext cx="10080720" cy="56707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504000" y="226080"/>
            <a:ext cx="9071280" cy="94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Nomenclature of DNS</a:t>
            </a:r>
            <a:endParaRPr lang="en-IN" sz="4400" b="0" strike="noStrike" spc="-1">
              <a:latin typeface="Arial"/>
            </a:endParaRPr>
          </a:p>
        </p:txBody>
      </p:sp>
      <p:pic>
        <p:nvPicPr>
          <p:cNvPr id="196" name="Picture 59"/>
          <p:cNvPicPr/>
          <p:nvPr/>
        </p:nvPicPr>
        <p:blipFill>
          <a:blip r:embed="rId2"/>
          <a:srcRect t="23603"/>
          <a:stretch/>
        </p:blipFill>
        <p:spPr>
          <a:xfrm>
            <a:off x="365760" y="1328760"/>
            <a:ext cx="8877240" cy="30600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Shape 1"/>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198" name="TextShape 2"/>
          <p:cNvSpPr txBox="1"/>
          <p:nvPr/>
        </p:nvSpPr>
        <p:spPr>
          <a:xfrm>
            <a:off x="504000" y="1556640"/>
            <a:ext cx="9072360" cy="3780000"/>
          </a:xfrm>
          <a:prstGeom prst="rect">
            <a:avLst/>
          </a:prstGeom>
          <a:noFill/>
          <a:ln w="0">
            <a:noFill/>
          </a:ln>
        </p:spPr>
        <p:txBody>
          <a:bodyPr lIns="90000" tIns="45000" rIns="90000" bIns="45000">
            <a:noAutofit/>
          </a:bodyPr>
          <a:lstStyle/>
          <a:p>
            <a:endParaRPr lang="en-US" sz="3000" b="0" strike="noStrike" spc="-1">
              <a:solidFill>
                <a:srgbClr val="FFFFFF"/>
              </a:solidFill>
              <a:latin typeface="Century Gothic"/>
            </a:endParaRPr>
          </a:p>
        </p:txBody>
      </p:sp>
      <p:pic>
        <p:nvPicPr>
          <p:cNvPr id="199" name="Picture 2" descr="E:\ppt\nose diagrams\deviated-septum-illustration.jpg"/>
          <p:cNvPicPr/>
          <p:nvPr/>
        </p:nvPicPr>
        <p:blipFill>
          <a:blip r:embed="rId2"/>
          <a:stretch/>
        </p:blipFill>
        <p:spPr>
          <a:xfrm>
            <a:off x="773280" y="320760"/>
            <a:ext cx="8948520" cy="50288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504000" y="226080"/>
            <a:ext cx="9071280" cy="94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Septal spur</a:t>
            </a:r>
            <a:endParaRPr lang="en-IN" sz="4400" b="0" strike="noStrike" spc="-1">
              <a:latin typeface="Arial"/>
            </a:endParaRPr>
          </a:p>
        </p:txBody>
      </p:sp>
      <p:sp>
        <p:nvSpPr>
          <p:cNvPr id="201"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sp>
      <p:pic>
        <p:nvPicPr>
          <p:cNvPr id="202" name="Picture 4" descr="Capture.PNG"/>
          <p:cNvPicPr/>
          <p:nvPr/>
        </p:nvPicPr>
        <p:blipFill>
          <a:blip r:embed="rId2"/>
          <a:stretch/>
        </p:blipFill>
        <p:spPr>
          <a:xfrm>
            <a:off x="4049640" y="1082520"/>
            <a:ext cx="5877360" cy="4044960"/>
          </a:xfrm>
          <a:prstGeom prst="rect">
            <a:avLst/>
          </a:prstGeom>
          <a:ln w="0">
            <a:noFill/>
          </a:ln>
        </p:spPr>
      </p:pic>
      <p:pic>
        <p:nvPicPr>
          <p:cNvPr id="203" name="Picture 5" descr="3.jpg"/>
          <p:cNvPicPr/>
          <p:nvPr/>
        </p:nvPicPr>
        <p:blipFill>
          <a:blip r:embed="rId3"/>
          <a:stretch/>
        </p:blipFill>
        <p:spPr>
          <a:xfrm>
            <a:off x="239760" y="1078560"/>
            <a:ext cx="4114440" cy="45918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504000" y="226080"/>
            <a:ext cx="9071280" cy="94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Abnormalities in anterior rhinoscopy</a:t>
            </a:r>
            <a:endParaRPr lang="en-IN" sz="4400" b="0" strike="noStrike" spc="-1">
              <a:latin typeface="Arial"/>
            </a:endParaRPr>
          </a:p>
        </p:txBody>
      </p:sp>
      <p:sp>
        <p:nvSpPr>
          <p:cNvPr id="205"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sp>
      <p:pic>
        <p:nvPicPr>
          <p:cNvPr id="206" name="Picture 3" descr="a-and-b-Anterior-rhinoscopy-from-patient-number-3-six-years-after-sinonasal-surgery.png"/>
          <p:cNvPicPr/>
          <p:nvPr/>
        </p:nvPicPr>
        <p:blipFill>
          <a:blip r:embed="rId2"/>
          <a:stretch/>
        </p:blipFill>
        <p:spPr>
          <a:xfrm>
            <a:off x="773280" y="1082520"/>
            <a:ext cx="9036000" cy="42667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Picture 5" descr="Screenshot_2020-11-28-Ganpati-nose-docx8.png"/>
          <p:cNvPicPr/>
          <p:nvPr/>
        </p:nvPicPr>
        <p:blipFill>
          <a:blip r:embed="rId2"/>
          <a:stretch/>
        </p:blipFill>
        <p:spPr>
          <a:xfrm>
            <a:off x="163440" y="2606760"/>
            <a:ext cx="6541920" cy="2666520"/>
          </a:xfrm>
          <a:prstGeom prst="rect">
            <a:avLst/>
          </a:prstGeom>
          <a:ln w="0">
            <a:noFill/>
          </a:ln>
        </p:spPr>
      </p:pic>
      <p:sp>
        <p:nvSpPr>
          <p:cNvPr id="208" name="TextShape 1"/>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pic>
        <p:nvPicPr>
          <p:cNvPr id="209" name="Content Placeholder 3" descr="foreign-body-nose-1-638.jpg"/>
          <p:cNvPicPr/>
          <p:nvPr/>
        </p:nvPicPr>
        <p:blipFill>
          <a:blip r:embed="rId3"/>
          <a:srcRect l="19899" t="14116" r="24105" b="43554"/>
          <a:stretch/>
        </p:blipFill>
        <p:spPr>
          <a:xfrm>
            <a:off x="544680" y="244440"/>
            <a:ext cx="3893040" cy="2209320"/>
          </a:xfrm>
          <a:prstGeom prst="rect">
            <a:avLst/>
          </a:prstGeom>
          <a:ln w="0">
            <a:noFill/>
          </a:ln>
        </p:spPr>
      </p:pic>
      <p:pic>
        <p:nvPicPr>
          <p:cNvPr id="210" name="Picture 4" descr="image-12.jpg"/>
          <p:cNvPicPr/>
          <p:nvPr/>
        </p:nvPicPr>
        <p:blipFill>
          <a:blip r:embed="rId4"/>
          <a:srcRect t="33707" r="48898" b="11485"/>
          <a:stretch/>
        </p:blipFill>
        <p:spPr>
          <a:xfrm>
            <a:off x="4735440" y="0"/>
            <a:ext cx="4049280" cy="3256920"/>
          </a:xfrm>
          <a:prstGeom prst="rect">
            <a:avLst/>
          </a:prstGeom>
          <a:ln w="0">
            <a:noFill/>
          </a:ln>
        </p:spPr>
      </p:pic>
      <p:pic>
        <p:nvPicPr>
          <p:cNvPr id="211" name="Picture 6" descr="300053_2_En_16_Fig8_HTML.jpg"/>
          <p:cNvPicPr/>
          <p:nvPr/>
        </p:nvPicPr>
        <p:blipFill>
          <a:blip r:embed="rId5"/>
          <a:stretch/>
        </p:blipFill>
        <p:spPr>
          <a:xfrm>
            <a:off x="6792840" y="3049200"/>
            <a:ext cx="3062880" cy="26208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504000" y="226080"/>
            <a:ext cx="9071280" cy="94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Posterior rhinoscopy</a:t>
            </a:r>
            <a:endParaRPr lang="en-IN" sz="4400" b="0" strike="noStrike" spc="-1">
              <a:latin typeface="Arial"/>
            </a:endParaRPr>
          </a:p>
        </p:txBody>
      </p:sp>
      <p:sp>
        <p:nvSpPr>
          <p:cNvPr id="213"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sp>
      <p:pic>
        <p:nvPicPr>
          <p:cNvPr id="214" name="Picture 2" descr="E:\ppt\nose diagrams\hqdefault (1).jpg"/>
          <p:cNvPicPr/>
          <p:nvPr/>
        </p:nvPicPr>
        <p:blipFill>
          <a:blip r:embed="rId2"/>
          <a:stretch/>
        </p:blipFill>
        <p:spPr>
          <a:xfrm>
            <a:off x="2068560" y="1084680"/>
            <a:ext cx="5866920" cy="44002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216" name="TextShape 2"/>
          <p:cNvSpPr txBox="1"/>
          <p:nvPr/>
        </p:nvSpPr>
        <p:spPr>
          <a:xfrm>
            <a:off x="504000" y="1556640"/>
            <a:ext cx="9072360" cy="3780000"/>
          </a:xfrm>
          <a:prstGeom prst="rect">
            <a:avLst/>
          </a:prstGeom>
          <a:noFill/>
          <a:ln w="0">
            <a:noFill/>
          </a:ln>
        </p:spPr>
        <p:txBody>
          <a:bodyPr lIns="90000" tIns="45000" rIns="90000" bIns="45000">
            <a:noAutofit/>
          </a:bodyPr>
          <a:lstStyle/>
          <a:p>
            <a:endParaRPr lang="en-US" sz="3000" b="0" strike="noStrike" spc="-1">
              <a:solidFill>
                <a:srgbClr val="FFFFFF"/>
              </a:solidFill>
              <a:latin typeface="Century Gothic"/>
            </a:endParaRPr>
          </a:p>
        </p:txBody>
      </p:sp>
      <p:pic>
        <p:nvPicPr>
          <p:cNvPr id="217" name="Picture 2" descr="E:\ppt\nose diagrams\examination-of-nose-17-638.jpg"/>
          <p:cNvPicPr/>
          <p:nvPr/>
        </p:nvPicPr>
        <p:blipFill>
          <a:blip r:embed="rId2"/>
          <a:stretch/>
        </p:blipFill>
        <p:spPr>
          <a:xfrm>
            <a:off x="0" y="473040"/>
            <a:ext cx="6400440" cy="4805280"/>
          </a:xfrm>
          <a:prstGeom prst="rect">
            <a:avLst/>
          </a:prstGeom>
          <a:ln w="0">
            <a:noFill/>
          </a:ln>
        </p:spPr>
      </p:pic>
      <p:pic>
        <p:nvPicPr>
          <p:cNvPr id="218" name="Picture 4" descr="69-1.jpg"/>
          <p:cNvPicPr/>
          <p:nvPr/>
        </p:nvPicPr>
        <p:blipFill>
          <a:blip r:embed="rId3"/>
          <a:stretch/>
        </p:blipFill>
        <p:spPr>
          <a:xfrm>
            <a:off x="5345280" y="1996920"/>
            <a:ext cx="4663800" cy="26665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504000" y="74160"/>
            <a:ext cx="9071280" cy="1249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Structures seen in posterior rhinoscopy</a:t>
            </a:r>
            <a:endParaRPr lang="en-IN" sz="4400" b="0" strike="noStrike" spc="-1">
              <a:latin typeface="Arial"/>
            </a:endParaRPr>
          </a:p>
        </p:txBody>
      </p:sp>
      <p:sp>
        <p:nvSpPr>
          <p:cNvPr id="220"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sp>
      <p:pic>
        <p:nvPicPr>
          <p:cNvPr id="221" name="Picture 2" descr="E:\ppt\nose diagrams\Posterior+rhinoscopy.jpg"/>
          <p:cNvPicPr/>
          <p:nvPr/>
        </p:nvPicPr>
        <p:blipFill>
          <a:blip r:embed="rId2"/>
          <a:srcRect l="11790" t="29118" r="7377" b="14215"/>
          <a:stretch/>
        </p:blipFill>
        <p:spPr>
          <a:xfrm>
            <a:off x="1382760" y="1311120"/>
            <a:ext cx="7695720" cy="40460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504000" y="226080"/>
            <a:ext cx="9071280" cy="94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Positioning for nasal examination</a:t>
            </a:r>
            <a:endParaRPr lang="en-IN" sz="4400" b="0" strike="noStrike" spc="-1">
              <a:latin typeface="Arial"/>
            </a:endParaRPr>
          </a:p>
        </p:txBody>
      </p:sp>
      <p:sp>
        <p:nvSpPr>
          <p:cNvPr id="133"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sp>
      <p:pic>
        <p:nvPicPr>
          <p:cNvPr id="134" name="Picture 2" descr="E:\ppt\nose diagrams\maxresdefault (3).jpg"/>
          <p:cNvPicPr/>
          <p:nvPr/>
        </p:nvPicPr>
        <p:blipFill>
          <a:blip r:embed="rId2"/>
          <a:srcRect l="12189" t="5003" r="11876" b="7990"/>
          <a:stretch/>
        </p:blipFill>
        <p:spPr>
          <a:xfrm>
            <a:off x="1916280" y="1082520"/>
            <a:ext cx="6171840" cy="39780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22" name="TextShape 1"/>
          <p:cNvSpPr txBox="1"/>
          <p:nvPr/>
        </p:nvSpPr>
        <p:spPr>
          <a:xfrm>
            <a:off x="504000" y="226800"/>
            <a:ext cx="9072720" cy="94500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a:solidFill>
                  <a:srgbClr val="E5E5FF"/>
                </a:solidFill>
                <a:latin typeface="Garamond"/>
              </a:rPr>
              <a:t>Nasal airway patency tests </a:t>
            </a:r>
            <a:endParaRPr lang="en-IN" sz="4400" b="1" strike="noStrike" spc="-1">
              <a:solidFill>
                <a:srgbClr val="E5E5FF"/>
              </a:solidFill>
              <a:latin typeface="Garamond"/>
            </a:endParaRPr>
          </a:p>
        </p:txBody>
      </p:sp>
      <p:sp>
        <p:nvSpPr>
          <p:cNvPr id="223" name="TextShape 2"/>
          <p:cNvSpPr txBox="1"/>
          <p:nvPr/>
        </p:nvSpPr>
        <p:spPr>
          <a:xfrm>
            <a:off x="504000" y="1323000"/>
            <a:ext cx="9072720" cy="3742200"/>
          </a:xfrm>
          <a:prstGeom prst="rect">
            <a:avLst/>
          </a:prstGeom>
          <a:noFill/>
          <a:ln w="0">
            <a:noFill/>
          </a:ln>
        </p:spPr>
        <p:txBody>
          <a:bodyPr lIns="90000" tIns="46800" rIns="90000" bIns="46800">
            <a:normAutofit/>
          </a:bodyPr>
          <a:lstStyle/>
          <a:p>
            <a:pPr marL="990360" lvl="1" indent="-533160">
              <a:spcBef>
                <a:spcPts val="697"/>
              </a:spcBef>
              <a:buClr>
                <a:srgbClr val="A886E0"/>
              </a:buClr>
              <a:buSzPct val="70000"/>
              <a:buFont typeface="Wingdings" charset="2"/>
              <a:buChar char=""/>
              <a:tabLst>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FFFF"/>
                </a:solidFill>
                <a:latin typeface="Garamond"/>
              </a:rPr>
              <a:t>Cold spatula test.</a:t>
            </a:r>
            <a:endParaRPr lang="en-IN" sz="2800" b="0" strike="noStrike" spc="-1">
              <a:solidFill>
                <a:srgbClr val="FFFFFF"/>
              </a:solidFill>
              <a:latin typeface="Garamond"/>
            </a:endParaRPr>
          </a:p>
          <a:p>
            <a:pPr marL="990360" lvl="1" indent="-533160">
              <a:spcBef>
                <a:spcPts val="697"/>
              </a:spcBef>
              <a:buClr>
                <a:srgbClr val="A886E0"/>
              </a:buClr>
              <a:buSzPct val="70000"/>
              <a:buFont typeface="Wingdings" charset="2"/>
              <a:buChar char=""/>
              <a:tabLst>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FFFF"/>
                </a:solidFill>
                <a:latin typeface="Garamond"/>
              </a:rPr>
              <a:t>Cotton wool test.</a:t>
            </a:r>
            <a:endParaRPr lang="en-IN" sz="2800" b="0" strike="noStrike" spc="-1">
              <a:solidFill>
                <a:srgbClr val="FFFFFF"/>
              </a:solidFill>
              <a:latin typeface="Garamond"/>
            </a:endParaRPr>
          </a:p>
          <a:p>
            <a:pPr marL="990360" lvl="1" indent="-533160">
              <a:spcBef>
                <a:spcPts val="697"/>
              </a:spcBef>
              <a:buClr>
                <a:srgbClr val="A886E0"/>
              </a:buClr>
              <a:buSzPct val="70000"/>
              <a:buFont typeface="Wingdings" charset="2"/>
              <a:buChar char=""/>
              <a:tabLst>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FFFF"/>
                </a:solidFill>
                <a:latin typeface="Garamond"/>
              </a:rPr>
              <a:t>Cottle`s test</a:t>
            </a:r>
            <a:endParaRPr lang="en-IN" sz="2800" b="0" strike="noStrike" spc="-1">
              <a:solidFill>
                <a:srgbClr val="FFFFFF"/>
              </a:solidFill>
              <a:latin typeface="Garamon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24" name="TextShape 1"/>
          <p:cNvSpPr txBox="1"/>
          <p:nvPr/>
        </p:nvSpPr>
        <p:spPr>
          <a:xfrm>
            <a:off x="504000" y="226800"/>
            <a:ext cx="9072720" cy="94500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4400" b="1" strike="noStrike" spc="-1">
                <a:solidFill>
                  <a:srgbClr val="E5E5FF"/>
                </a:solidFill>
                <a:latin typeface="Garamond"/>
              </a:rPr>
              <a:t>Cold spatula test </a:t>
            </a:r>
          </a:p>
        </p:txBody>
      </p:sp>
      <p:sp>
        <p:nvSpPr>
          <p:cNvPr id="225" name="TextShape 2"/>
          <p:cNvSpPr txBox="1"/>
          <p:nvPr/>
        </p:nvSpPr>
        <p:spPr>
          <a:xfrm>
            <a:off x="504000" y="1323000"/>
            <a:ext cx="4536000" cy="3742200"/>
          </a:xfrm>
          <a:prstGeom prst="rect">
            <a:avLst/>
          </a:prstGeom>
          <a:noFill/>
          <a:ln w="0">
            <a:noFill/>
          </a:ln>
        </p:spPr>
        <p:txBody>
          <a:bodyPr lIns="90000" tIns="46800" rIns="90000" bIns="46800">
            <a:normAutofit fontScale="54000"/>
          </a:bodyPr>
          <a:lstStyle/>
          <a:p>
            <a:pPr marL="342720" indent="-34272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Take a lack`s tongue depressor and keep in front of the nasal aperture over the upper lip and ask the patient to breath normally and observe for condensation of air over the tongue depressor. Reduced fogging or no fogging indicates nasal obstruction.</a:t>
            </a:r>
            <a:endParaRPr lang="en-IN" sz="3200" b="0" strike="noStrike" spc="-1">
              <a:solidFill>
                <a:srgbClr val="FFFFFF"/>
              </a:solidFill>
              <a:latin typeface="Garamond"/>
            </a:endParaRPr>
          </a:p>
        </p:txBody>
      </p:sp>
      <p:pic>
        <p:nvPicPr>
          <p:cNvPr id="226" name="Picture 225"/>
          <p:cNvPicPr/>
          <p:nvPr/>
        </p:nvPicPr>
        <p:blipFill>
          <a:blip r:embed="rId2"/>
          <a:stretch/>
        </p:blipFill>
        <p:spPr>
          <a:xfrm>
            <a:off x="5040000" y="1515240"/>
            <a:ext cx="4986720" cy="28047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27" name="TextShape 1"/>
          <p:cNvSpPr txBox="1"/>
          <p:nvPr/>
        </p:nvSpPr>
        <p:spPr>
          <a:xfrm>
            <a:off x="504000" y="226800"/>
            <a:ext cx="9072720" cy="94500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4400" b="1" strike="noStrike" spc="-1">
                <a:solidFill>
                  <a:srgbClr val="E5E5FF"/>
                </a:solidFill>
                <a:latin typeface="Garamond"/>
              </a:rPr>
              <a:t>Cotton wool test</a:t>
            </a:r>
          </a:p>
        </p:txBody>
      </p:sp>
      <p:sp>
        <p:nvSpPr>
          <p:cNvPr id="228" name="TextShape 2"/>
          <p:cNvSpPr txBox="1"/>
          <p:nvPr/>
        </p:nvSpPr>
        <p:spPr>
          <a:xfrm>
            <a:off x="504000" y="1323000"/>
            <a:ext cx="9072720" cy="3742200"/>
          </a:xfrm>
          <a:prstGeom prst="rect">
            <a:avLst/>
          </a:prstGeom>
          <a:noFill/>
          <a:ln w="0">
            <a:noFill/>
          </a:ln>
        </p:spPr>
        <p:txBody>
          <a:bodyPr lIns="90000" tIns="46800" rIns="90000" bIns="46800">
            <a:normAutofit/>
          </a:bodyPr>
          <a:lstStyle/>
          <a:p>
            <a:pPr marL="342720" indent="-34272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Take a whisp of cotton and keep in front of nasal aperture on each side and observe the movement of cotton. Reduced or no movement indicates nasal obstruction.</a:t>
            </a:r>
            <a:endParaRPr lang="en-IN" sz="3200" b="0" strike="noStrike" spc="-1">
              <a:solidFill>
                <a:srgbClr val="FFFFFF"/>
              </a:solidFill>
              <a:latin typeface="Garamon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29" name="TextShape 1"/>
          <p:cNvSpPr txBox="1"/>
          <p:nvPr/>
        </p:nvSpPr>
        <p:spPr>
          <a:xfrm>
            <a:off x="504000" y="226800"/>
            <a:ext cx="9072720" cy="94500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a:solidFill>
                  <a:srgbClr val="E5E5FF"/>
                </a:solidFill>
                <a:latin typeface="Garamond"/>
              </a:rPr>
              <a:t>Cottle`s test </a:t>
            </a:r>
            <a:endParaRPr lang="en-IN" sz="4400" b="1" strike="noStrike" spc="-1">
              <a:solidFill>
                <a:srgbClr val="E5E5FF"/>
              </a:solidFill>
              <a:latin typeface="Garamond"/>
            </a:endParaRPr>
          </a:p>
        </p:txBody>
      </p:sp>
      <p:sp>
        <p:nvSpPr>
          <p:cNvPr id="230" name="TextShape 2"/>
          <p:cNvSpPr txBox="1"/>
          <p:nvPr/>
        </p:nvSpPr>
        <p:spPr>
          <a:xfrm>
            <a:off x="504000" y="1323000"/>
            <a:ext cx="3096000" cy="2097000"/>
          </a:xfrm>
          <a:prstGeom prst="rect">
            <a:avLst/>
          </a:prstGeom>
          <a:noFill/>
          <a:ln w="0">
            <a:noFill/>
          </a:ln>
        </p:spPr>
        <p:txBody>
          <a:bodyPr lIns="90000" tIns="46800" rIns="90000" bIns="46800">
            <a:normAutofit fontScale="17000"/>
          </a:bodyPr>
          <a:lstStyle/>
          <a:p>
            <a:pPr marL="342720" indent="-34272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IN" sz="3200" b="0" strike="noStrike" spc="-1">
                <a:solidFill>
                  <a:srgbClr val="FFFFFF"/>
                </a:solidFill>
                <a:latin typeface="Garamond"/>
              </a:rPr>
              <a:t>Keep the hand over cheek of the patient and push it laterally and if the patient is relieved of nasal obstruction on that side, it indicates that obstruction is in the nasal valve area. </a:t>
            </a:r>
          </a:p>
        </p:txBody>
      </p:sp>
      <p:pic>
        <p:nvPicPr>
          <p:cNvPr id="231" name="Picture 230"/>
          <p:cNvPicPr/>
          <p:nvPr/>
        </p:nvPicPr>
        <p:blipFill>
          <a:blip r:embed="rId2"/>
          <a:stretch/>
        </p:blipFill>
        <p:spPr>
          <a:xfrm>
            <a:off x="5730480" y="900000"/>
            <a:ext cx="4169520" cy="3179520"/>
          </a:xfrm>
          <a:prstGeom prst="rect">
            <a:avLst/>
          </a:prstGeom>
          <a:ln w="0">
            <a:noFill/>
          </a:ln>
        </p:spPr>
      </p:pic>
      <p:pic>
        <p:nvPicPr>
          <p:cNvPr id="232" name="Picture 231"/>
          <p:cNvPicPr/>
          <p:nvPr/>
        </p:nvPicPr>
        <p:blipFill>
          <a:blip r:embed="rId3"/>
          <a:stretch/>
        </p:blipFill>
        <p:spPr>
          <a:xfrm>
            <a:off x="2578320" y="3060000"/>
            <a:ext cx="3001680" cy="26053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Shape 1"/>
          <p:cNvSpPr txBox="1"/>
          <p:nvPr/>
        </p:nvSpPr>
        <p:spPr>
          <a:xfrm>
            <a:off x="504000" y="226080"/>
            <a:ext cx="9072000" cy="94644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4400" b="1" strike="noStrike" spc="-1">
                <a:solidFill>
                  <a:srgbClr val="E5E5FF"/>
                </a:solidFill>
                <a:latin typeface="Garamond"/>
              </a:rPr>
              <a:t>Paranasal sinuses examination</a:t>
            </a:r>
          </a:p>
        </p:txBody>
      </p:sp>
      <p:sp>
        <p:nvSpPr>
          <p:cNvPr id="234" name="TextShape 2"/>
          <p:cNvSpPr txBox="1"/>
          <p:nvPr/>
        </p:nvSpPr>
        <p:spPr>
          <a:xfrm>
            <a:off x="504000" y="1326600"/>
            <a:ext cx="9072000" cy="3288600"/>
          </a:xfrm>
          <a:prstGeom prst="rect">
            <a:avLst/>
          </a:prstGeom>
          <a:noFill/>
          <a:ln w="0">
            <a:noFill/>
          </a:ln>
        </p:spPr>
        <p:txBody>
          <a:bodyPr lIns="90000" tIns="46800" rIns="90000" bIns="46800">
            <a:normAutofit/>
          </a:bodyPr>
          <a:lstStyle/>
          <a:p>
            <a:pPr marL="342720" indent="-34272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IN" sz="3200" b="0" strike="noStrike" spc="-1">
                <a:solidFill>
                  <a:srgbClr val="FFFFFF"/>
                </a:solidFill>
                <a:latin typeface="Garamond"/>
              </a:rPr>
              <a:t>Inspection</a:t>
            </a:r>
          </a:p>
          <a:p>
            <a:pPr marL="342720" indent="-34272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IN" sz="3200" b="0" strike="noStrike" spc="-1">
                <a:solidFill>
                  <a:srgbClr val="FFFFFF"/>
                </a:solidFill>
                <a:latin typeface="Garamond"/>
              </a:rPr>
              <a:t>palpation/tenderness</a:t>
            </a:r>
          </a:p>
          <a:p>
            <a:pPr marL="342720" indent="-34272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IN" sz="3200" b="0" strike="noStrike" spc="-1">
                <a:solidFill>
                  <a:srgbClr val="FFFFFF"/>
                </a:solidFill>
                <a:latin typeface="Garamond"/>
              </a:rPr>
              <a:t>transillumination</a:t>
            </a:r>
          </a:p>
        </p:txBody>
      </p:sp>
      <p:pic>
        <p:nvPicPr>
          <p:cNvPr id="235" name="Picture 234"/>
          <p:cNvPicPr/>
          <p:nvPr/>
        </p:nvPicPr>
        <p:blipFill>
          <a:blip r:embed="rId2"/>
          <a:stretch/>
        </p:blipFill>
        <p:spPr>
          <a:xfrm>
            <a:off x="6480000" y="980280"/>
            <a:ext cx="2935080" cy="36349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504000" y="226080"/>
            <a:ext cx="9072000" cy="94644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pic>
        <p:nvPicPr>
          <p:cNvPr id="237" name="Picture 236"/>
          <p:cNvPicPr/>
          <p:nvPr/>
        </p:nvPicPr>
        <p:blipFill>
          <a:blip r:embed="rId2"/>
          <a:stretch/>
        </p:blipFill>
        <p:spPr>
          <a:xfrm>
            <a:off x="0" y="0"/>
            <a:ext cx="5469840" cy="3288600"/>
          </a:xfrm>
          <a:prstGeom prst="rect">
            <a:avLst/>
          </a:prstGeom>
          <a:ln w="0">
            <a:noFill/>
          </a:ln>
        </p:spPr>
      </p:pic>
      <p:pic>
        <p:nvPicPr>
          <p:cNvPr id="238" name="Picture 237"/>
          <p:cNvPicPr/>
          <p:nvPr/>
        </p:nvPicPr>
        <p:blipFill>
          <a:blip r:embed="rId3"/>
          <a:srcRect l="23427" r="6277"/>
          <a:stretch/>
        </p:blipFill>
        <p:spPr>
          <a:xfrm>
            <a:off x="6300000" y="35640"/>
            <a:ext cx="3779640" cy="3024360"/>
          </a:xfrm>
          <a:prstGeom prst="rect">
            <a:avLst/>
          </a:prstGeom>
          <a:ln w="0">
            <a:noFill/>
          </a:ln>
        </p:spPr>
      </p:pic>
      <p:pic>
        <p:nvPicPr>
          <p:cNvPr id="239" name="Picture 238"/>
          <p:cNvPicPr/>
          <p:nvPr/>
        </p:nvPicPr>
        <p:blipFill>
          <a:blip r:embed="rId4"/>
          <a:stretch/>
        </p:blipFill>
        <p:spPr>
          <a:xfrm>
            <a:off x="3240000" y="2373480"/>
            <a:ext cx="4140000" cy="32274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504000" y="226080"/>
            <a:ext cx="9072000" cy="94644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pic>
        <p:nvPicPr>
          <p:cNvPr id="241" name="Picture 240"/>
          <p:cNvPicPr/>
          <p:nvPr/>
        </p:nvPicPr>
        <p:blipFill>
          <a:blip r:embed="rId2"/>
          <a:stretch/>
        </p:blipFill>
        <p:spPr>
          <a:xfrm>
            <a:off x="0" y="851400"/>
            <a:ext cx="5846400" cy="3288600"/>
          </a:xfrm>
          <a:prstGeom prst="rect">
            <a:avLst/>
          </a:prstGeom>
          <a:ln w="0">
            <a:noFill/>
          </a:ln>
        </p:spPr>
      </p:pic>
      <p:pic>
        <p:nvPicPr>
          <p:cNvPr id="242" name="Picture 241"/>
          <p:cNvPicPr/>
          <p:nvPr/>
        </p:nvPicPr>
        <p:blipFill>
          <a:blip r:embed="rId3"/>
          <a:srcRect l="27156" t="22365" r="29053" b="9429"/>
          <a:stretch/>
        </p:blipFill>
        <p:spPr>
          <a:xfrm>
            <a:off x="6120000" y="119880"/>
            <a:ext cx="3960000" cy="46202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p:cNvSpPr/>
          <p:nvPr/>
        </p:nvSpPr>
        <p:spPr>
          <a:xfrm>
            <a:off x="504000" y="226080"/>
            <a:ext cx="9071280" cy="94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Diagnosis presentation</a:t>
            </a:r>
            <a:endParaRPr lang="en-IN" sz="4400" b="0" strike="noStrike" spc="-1">
              <a:latin typeface="Arial"/>
            </a:endParaRPr>
          </a:p>
        </p:txBody>
      </p:sp>
      <p:sp>
        <p:nvSpPr>
          <p:cNvPr id="244"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sp>
      <p:sp>
        <p:nvSpPr>
          <p:cNvPr id="245" name="TextShape 3"/>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246" name="TextShape 4"/>
          <p:cNvSpPr txBox="1"/>
          <p:nvPr/>
        </p:nvSpPr>
        <p:spPr>
          <a:xfrm>
            <a:off x="504000" y="1556640"/>
            <a:ext cx="9072360" cy="3780000"/>
          </a:xfrm>
          <a:prstGeom prst="rect">
            <a:avLst/>
          </a:prstGeom>
          <a:noFill/>
          <a:ln w="0">
            <a:noFill/>
          </a:ln>
        </p:spPr>
        <p:txBody>
          <a:bodyPr lIns="90000" tIns="45000" rIns="90000" bIns="45000">
            <a:noAutofit/>
          </a:bodyPr>
          <a:lstStyle/>
          <a:p>
            <a:pPr marL="448200" indent="-383760">
              <a:lnSpc>
                <a:spcPct val="100000"/>
              </a:lnSpc>
              <a:spcBef>
                <a:spcPts val="601"/>
              </a:spcBef>
              <a:buClr>
                <a:srgbClr val="FF388C"/>
              </a:buClr>
              <a:buSzPct val="80000"/>
              <a:buFont typeface="Arial"/>
              <a:buChar char="•"/>
            </a:pPr>
            <a:r>
              <a:rPr lang="en-US" sz="3000" b="0" strike="noStrike" spc="-1">
                <a:solidFill>
                  <a:srgbClr val="FFFFFF"/>
                </a:solidFill>
                <a:latin typeface="Century Gothic"/>
              </a:rPr>
              <a:t>Deviated nasal septum to the …………………{right/left}, …………(type) of deviation;  anterior / posterior deviation. </a:t>
            </a:r>
          </a:p>
          <a:p>
            <a:pPr marL="448200" indent="-383760">
              <a:lnSpc>
                <a:spcPct val="100000"/>
              </a:lnSpc>
              <a:spcBef>
                <a:spcPts val="601"/>
              </a:spcBef>
              <a:buClr>
                <a:srgbClr val="FF388C"/>
              </a:buClr>
              <a:buSzPct val="80000"/>
              <a:buFont typeface="Arial"/>
              <a:buChar char="•"/>
            </a:pPr>
            <a:r>
              <a:rPr lang="en-US" sz="3000" b="0" strike="noStrike" spc="-1">
                <a:solidFill>
                  <a:srgbClr val="FFFFFF"/>
                </a:solidFill>
                <a:latin typeface="Century Gothic"/>
              </a:rPr>
              <a:t>septal spur (if present only).</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504000" y="226080"/>
            <a:ext cx="9071280" cy="94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management</a:t>
            </a:r>
            <a:endParaRPr lang="en-IN" sz="4400" b="0" strike="noStrike" spc="-1">
              <a:latin typeface="Arial"/>
            </a:endParaRPr>
          </a:p>
        </p:txBody>
      </p:sp>
      <p:sp>
        <p:nvSpPr>
          <p:cNvPr id="248"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sp>
      <p:sp>
        <p:nvSpPr>
          <p:cNvPr id="249" name="TextShape 3"/>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250" name="TextShape 4"/>
          <p:cNvSpPr txBox="1"/>
          <p:nvPr/>
        </p:nvSpPr>
        <p:spPr>
          <a:xfrm>
            <a:off x="504000" y="1556640"/>
            <a:ext cx="9072360" cy="3780000"/>
          </a:xfrm>
          <a:prstGeom prst="rect">
            <a:avLst/>
          </a:prstGeom>
          <a:noFill/>
          <a:ln w="0">
            <a:noFill/>
          </a:ln>
        </p:spPr>
        <p:txBody>
          <a:bodyPr lIns="90000" tIns="45000" rIns="90000" bIns="45000">
            <a:normAutofit fontScale="55000"/>
          </a:bodyPr>
          <a:lstStyle/>
          <a:p>
            <a:pPr marL="448200" indent="-383760">
              <a:lnSpc>
                <a:spcPct val="100000"/>
              </a:lnSpc>
              <a:spcBef>
                <a:spcPts val="601"/>
              </a:spcBef>
              <a:buClr>
                <a:srgbClr val="FF388C"/>
              </a:buClr>
              <a:buSzPct val="80000"/>
              <a:buFont typeface="Arial"/>
              <a:buChar char="•"/>
            </a:pPr>
            <a:r>
              <a:rPr lang="en-US" sz="3000" b="0" strike="noStrike" spc="-1">
                <a:solidFill>
                  <a:srgbClr val="FFFFFF"/>
                </a:solidFill>
                <a:latin typeface="Century Gothic"/>
              </a:rPr>
              <a:t>Investigations:</a:t>
            </a:r>
          </a:p>
          <a:p>
            <a:pPr marL="448200" indent="-383760">
              <a:lnSpc>
                <a:spcPct val="100000"/>
              </a:lnSpc>
              <a:spcBef>
                <a:spcPts val="601"/>
              </a:spcBef>
              <a:buClr>
                <a:srgbClr val="FF388C"/>
              </a:buClr>
              <a:buSzPct val="80000"/>
              <a:buFont typeface="Arial"/>
              <a:buChar char="•"/>
            </a:pPr>
            <a:r>
              <a:rPr lang="en-US" sz="3000" b="0" strike="noStrike" spc="-1">
                <a:solidFill>
                  <a:srgbClr val="FFFFFF"/>
                </a:solidFill>
                <a:latin typeface="Century Gothic"/>
              </a:rPr>
              <a:t>Xray Nose &amp; Paranasal sinuses water’s view</a:t>
            </a:r>
          </a:p>
          <a:p>
            <a:pPr marL="448200" indent="-383760">
              <a:lnSpc>
                <a:spcPct val="100000"/>
              </a:lnSpc>
              <a:spcBef>
                <a:spcPts val="601"/>
              </a:spcBef>
              <a:buClr>
                <a:srgbClr val="FF388C"/>
              </a:buClr>
              <a:buSzPct val="80000"/>
              <a:buFont typeface="Arial"/>
              <a:buChar char="•"/>
            </a:pPr>
            <a:r>
              <a:rPr lang="en-US" sz="3000" b="0" strike="noStrike" spc="-1">
                <a:solidFill>
                  <a:srgbClr val="FFFFFF"/>
                </a:solidFill>
                <a:latin typeface="Century Gothic"/>
              </a:rPr>
              <a:t>CT PNS coronal &amp; axial views</a:t>
            </a:r>
          </a:p>
          <a:p>
            <a:pPr marL="448200" indent="-383760">
              <a:lnSpc>
                <a:spcPct val="100000"/>
              </a:lnSpc>
              <a:spcBef>
                <a:spcPts val="601"/>
              </a:spcBef>
              <a:buClr>
                <a:srgbClr val="FF388C"/>
              </a:buClr>
              <a:buSzPct val="80000"/>
              <a:buFont typeface="Arial"/>
              <a:buChar char="•"/>
            </a:pPr>
            <a:r>
              <a:rPr lang="en-US" sz="3000" b="0" strike="noStrike" spc="-1">
                <a:solidFill>
                  <a:srgbClr val="FFFFFF"/>
                </a:solidFill>
                <a:latin typeface="Century Gothic"/>
              </a:rPr>
              <a:t>Other routine preoperative investigations</a:t>
            </a:r>
          </a:p>
          <a:p>
            <a:pPr>
              <a:lnSpc>
                <a:spcPct val="100000"/>
              </a:lnSpc>
              <a:spcBef>
                <a:spcPts val="601"/>
              </a:spcBef>
            </a:pPr>
            <a:endParaRPr lang="en-US" sz="3000" b="0" strike="noStrike" spc="-1">
              <a:solidFill>
                <a:srgbClr val="FFFFFF"/>
              </a:solidFill>
              <a:latin typeface="Century Gothic"/>
            </a:endParaRPr>
          </a:p>
          <a:p>
            <a:pPr marL="448200" indent="-383760">
              <a:lnSpc>
                <a:spcPct val="100000"/>
              </a:lnSpc>
              <a:spcBef>
                <a:spcPts val="601"/>
              </a:spcBef>
              <a:buClr>
                <a:srgbClr val="FF388C"/>
              </a:buClr>
              <a:buSzPct val="80000"/>
              <a:buFont typeface="Arial"/>
              <a:buChar char="•"/>
            </a:pPr>
            <a:r>
              <a:rPr lang="en-US" sz="3000" b="0" strike="noStrike" spc="-1">
                <a:solidFill>
                  <a:srgbClr val="FFFFFF"/>
                </a:solidFill>
                <a:latin typeface="Century Gothic"/>
              </a:rPr>
              <a:t>Treatment:</a:t>
            </a:r>
          </a:p>
          <a:p>
            <a:pPr marL="448200" indent="-383760">
              <a:lnSpc>
                <a:spcPct val="100000"/>
              </a:lnSpc>
              <a:spcBef>
                <a:spcPts val="601"/>
              </a:spcBef>
              <a:buClr>
                <a:srgbClr val="FF388C"/>
              </a:buClr>
              <a:buSzPct val="80000"/>
              <a:buFont typeface="Arial"/>
              <a:buChar char="•"/>
            </a:pPr>
            <a:r>
              <a:rPr lang="en-US" sz="3000" b="0" strike="noStrike" spc="-1">
                <a:solidFill>
                  <a:srgbClr val="FFFFFF"/>
                </a:solidFill>
                <a:latin typeface="Century Gothic"/>
              </a:rPr>
              <a:t>Surgical correction: septoplasty/SMR</a:t>
            </a:r>
          </a:p>
          <a:p>
            <a:pPr marL="448200" indent="-383760">
              <a:lnSpc>
                <a:spcPct val="100000"/>
              </a:lnSpc>
              <a:spcBef>
                <a:spcPts val="601"/>
              </a:spcBef>
              <a:buClr>
                <a:srgbClr val="FF388C"/>
              </a:buClr>
              <a:buSzPct val="80000"/>
              <a:buFont typeface="Arial"/>
              <a:buChar char="•"/>
            </a:pPr>
            <a:r>
              <a:rPr lang="en-US" sz="3000" b="0" strike="noStrike" spc="-1">
                <a:solidFill>
                  <a:srgbClr val="FFFFFF"/>
                </a:solidFill>
                <a:latin typeface="Century Gothic"/>
              </a:rPr>
              <a:t>SMR: SubMucous Resection of nasal septum</a:t>
            </a:r>
          </a:p>
          <a:p>
            <a:pPr marL="448200" indent="-383760">
              <a:lnSpc>
                <a:spcPct val="100000"/>
              </a:lnSpc>
              <a:spcBef>
                <a:spcPts val="601"/>
              </a:spcBef>
              <a:buClr>
                <a:srgbClr val="FF388C"/>
              </a:buClr>
              <a:buSzPct val="80000"/>
              <a:buFont typeface="Arial"/>
              <a:buChar char="•"/>
            </a:pPr>
            <a:r>
              <a:rPr lang="en-US" sz="3000" b="0" strike="noStrike" spc="-1">
                <a:solidFill>
                  <a:srgbClr val="FFFFFF"/>
                </a:solidFill>
                <a:latin typeface="Century Gothic"/>
              </a:rPr>
              <a:t>Difference of choice?</a:t>
            </a:r>
          </a:p>
          <a:p>
            <a:pPr marL="448200" indent="-383760">
              <a:lnSpc>
                <a:spcPct val="100000"/>
              </a:lnSpc>
              <a:spcBef>
                <a:spcPts val="601"/>
              </a:spcBef>
              <a:buClr>
                <a:srgbClr val="FF388C"/>
              </a:buClr>
              <a:buSzPct val="80000"/>
              <a:buFont typeface="Arial"/>
              <a:buChar char="•"/>
            </a:pPr>
            <a:r>
              <a:rPr lang="en-US" sz="3000" b="0" strike="noStrike" spc="-1">
                <a:solidFill>
                  <a:srgbClr val="FFFFFF"/>
                </a:solidFill>
                <a:latin typeface="Century Gothic"/>
              </a:rPr>
              <a:t>Steps</a:t>
            </a:r>
          </a:p>
          <a:p>
            <a:pPr marL="448200" indent="-383760">
              <a:lnSpc>
                <a:spcPct val="100000"/>
              </a:lnSpc>
              <a:spcBef>
                <a:spcPts val="601"/>
              </a:spcBef>
              <a:buClr>
                <a:srgbClr val="FF388C"/>
              </a:buClr>
              <a:buSzPct val="80000"/>
              <a:buFont typeface="Arial"/>
              <a:buChar char="•"/>
            </a:pPr>
            <a:r>
              <a:rPr lang="en-US" sz="3000" b="0" strike="noStrike" spc="-1">
                <a:solidFill>
                  <a:srgbClr val="FFFFFF"/>
                </a:solidFill>
                <a:latin typeface="Century Gothic"/>
              </a:rPr>
              <a:t>Complications of surgery</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1" name="TextShape 1"/>
          <p:cNvSpPr txBox="1"/>
          <p:nvPr/>
        </p:nvSpPr>
        <p:spPr>
          <a:xfrm>
            <a:off x="504000" y="226800"/>
            <a:ext cx="9072720" cy="94500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252" name="TextShape 2"/>
          <p:cNvSpPr txBox="1"/>
          <p:nvPr/>
        </p:nvSpPr>
        <p:spPr>
          <a:xfrm>
            <a:off x="504000" y="1323000"/>
            <a:ext cx="9072720" cy="3742200"/>
          </a:xfrm>
          <a:prstGeom prst="rect">
            <a:avLst/>
          </a:prstGeom>
          <a:noFill/>
          <a:ln w="0">
            <a:noFill/>
          </a:ln>
        </p:spPr>
        <p:txBody>
          <a:bodyPr lIns="90000" tIns="46800" rIns="90000" bIns="46800">
            <a:normAutofit/>
          </a:bodyPr>
          <a:lstStyle/>
          <a:p>
            <a:pPr marL="342720" indent="-34272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IN" sz="3200" b="1" i="1" strike="noStrike" spc="-1">
                <a:solidFill>
                  <a:srgbClr val="FFFFFF"/>
                </a:solidFill>
                <a:latin typeface="Garamond"/>
              </a:rPr>
              <a:t>SUB MUCOSAL RESECTION OF SEPTUM </a:t>
            </a:r>
            <a:r>
              <a:rPr lang="en-IN" sz="3200" b="0" strike="noStrike" spc="-1">
                <a:solidFill>
                  <a:srgbClr val="FFFFFF"/>
                </a:solidFill>
                <a:latin typeface="Garamond"/>
              </a:rPr>
              <a:t> for posterior deviations </a:t>
            </a:r>
          </a:p>
          <a:p>
            <a:pPr marL="342720" indent="-34272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IN" sz="3200" b="1" i="1" strike="noStrike" spc="-1">
                <a:solidFill>
                  <a:srgbClr val="FFFFFF"/>
                </a:solidFill>
                <a:latin typeface="Garamond"/>
              </a:rPr>
              <a:t>SEPTOPLASTY </a:t>
            </a:r>
            <a:r>
              <a:rPr lang="en-IN" sz="3200" b="0" strike="noStrike" spc="-1">
                <a:solidFill>
                  <a:srgbClr val="FFFFFF"/>
                </a:solidFill>
                <a:latin typeface="Garamond"/>
              </a:rPr>
              <a:t> for anterior deviations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504000" y="226080"/>
            <a:ext cx="9071280" cy="94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External nasal examination</a:t>
            </a:r>
            <a:endParaRPr lang="en-IN" sz="4400" b="0" strike="noStrike" spc="-1">
              <a:latin typeface="Arial"/>
            </a:endParaRPr>
          </a:p>
        </p:txBody>
      </p:sp>
      <p:sp>
        <p:nvSpPr>
          <p:cNvPr id="136"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sp>
      <p:pic>
        <p:nvPicPr>
          <p:cNvPr id="137" name="Picture 2" descr="E:\ppt\nose diagrams\2302_External_Nose.jpg"/>
          <p:cNvPicPr/>
          <p:nvPr/>
        </p:nvPicPr>
        <p:blipFill>
          <a:blip r:embed="rId2"/>
          <a:stretch/>
        </p:blipFill>
        <p:spPr>
          <a:xfrm>
            <a:off x="2373480" y="853920"/>
            <a:ext cx="5105160" cy="45568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3" name="TextShape 1"/>
          <p:cNvSpPr txBox="1"/>
          <p:nvPr/>
        </p:nvSpPr>
        <p:spPr>
          <a:xfrm>
            <a:off x="504000" y="226800"/>
            <a:ext cx="9072720" cy="94500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4400" b="1" strike="noStrike" spc="-1">
                <a:solidFill>
                  <a:srgbClr val="E5E5FF"/>
                </a:solidFill>
                <a:latin typeface="Garamond"/>
              </a:rPr>
              <a:t>Indications for SMR </a:t>
            </a:r>
          </a:p>
        </p:txBody>
      </p:sp>
      <p:sp>
        <p:nvSpPr>
          <p:cNvPr id="254" name="TextShape 2"/>
          <p:cNvSpPr txBox="1"/>
          <p:nvPr/>
        </p:nvSpPr>
        <p:spPr>
          <a:xfrm>
            <a:off x="504000" y="1323000"/>
            <a:ext cx="9072720" cy="3742200"/>
          </a:xfrm>
          <a:prstGeom prst="rect">
            <a:avLst/>
          </a:prstGeom>
          <a:noFill/>
          <a:ln w="0">
            <a:noFill/>
          </a:ln>
        </p:spPr>
        <p:txBody>
          <a:bodyPr lIns="90000" tIns="46800" rIns="90000" bIns="46800">
            <a:normAutofit fontScale="91000"/>
          </a:bodyPr>
          <a:lstStyle/>
          <a:p>
            <a:pPr marL="609480" indent="-609480">
              <a:lnSpc>
                <a:spcPct val="90000"/>
              </a:lnSpc>
              <a:spcBef>
                <a:spcPts val="697"/>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FFFF"/>
                </a:solidFill>
                <a:latin typeface="Garamond"/>
              </a:rPr>
              <a:t>DNS causing symptoms of nasal obstruction and recurrent headaches.</a:t>
            </a:r>
            <a:endParaRPr lang="en-IN" sz="2800" b="0" strike="noStrike" spc="-1">
              <a:solidFill>
                <a:srgbClr val="FFFFFF"/>
              </a:solidFill>
              <a:latin typeface="Garamond"/>
            </a:endParaRPr>
          </a:p>
          <a:p>
            <a:pPr marL="609480" indent="-609480">
              <a:lnSpc>
                <a:spcPct val="90000"/>
              </a:lnSpc>
              <a:spcBef>
                <a:spcPts val="697"/>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FFFF"/>
                </a:solidFill>
                <a:latin typeface="Garamond"/>
              </a:rPr>
              <a:t>DNS. Causing nasal obstruction resulting in recurrent sinusitis and otitis media.</a:t>
            </a:r>
            <a:endParaRPr lang="en-IN" sz="2800" b="0" strike="noStrike" spc="-1">
              <a:solidFill>
                <a:srgbClr val="FFFFFF"/>
              </a:solidFill>
              <a:latin typeface="Garamond"/>
            </a:endParaRPr>
          </a:p>
          <a:p>
            <a:pPr marL="609480" indent="-609480">
              <a:lnSpc>
                <a:spcPct val="90000"/>
              </a:lnSpc>
              <a:spcBef>
                <a:spcPts val="697"/>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FFFF"/>
                </a:solidFill>
                <a:latin typeface="Garamond"/>
              </a:rPr>
              <a:t>Recurrent epistaxis from septal spur.</a:t>
            </a:r>
            <a:endParaRPr lang="en-IN" sz="2800" b="0" strike="noStrike" spc="-1">
              <a:solidFill>
                <a:srgbClr val="FFFFFF"/>
              </a:solidFill>
              <a:latin typeface="Garamond"/>
            </a:endParaRPr>
          </a:p>
          <a:p>
            <a:pPr marL="609480" indent="-609480">
              <a:lnSpc>
                <a:spcPct val="90000"/>
              </a:lnSpc>
              <a:spcBef>
                <a:spcPts val="697"/>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FFFF"/>
                </a:solidFill>
                <a:latin typeface="Garamond"/>
              </a:rPr>
              <a:t>Source of graft material in rhinoplasty and tympanoplasty.</a:t>
            </a:r>
            <a:endParaRPr lang="en-IN" sz="2800" b="0" strike="noStrike" spc="-1">
              <a:solidFill>
                <a:srgbClr val="FFFFFF"/>
              </a:solidFill>
              <a:latin typeface="Garamond"/>
            </a:endParaRPr>
          </a:p>
          <a:p>
            <a:pPr marL="609480" indent="-609480">
              <a:lnSpc>
                <a:spcPct val="90000"/>
              </a:lnSpc>
              <a:spcBef>
                <a:spcPts val="697"/>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FFFFFF"/>
                </a:solidFill>
                <a:latin typeface="Garamond"/>
              </a:rPr>
              <a:t>To obtain surgical access in:</a:t>
            </a:r>
            <a:endParaRPr lang="en-IN" sz="2800" b="0" strike="noStrike" spc="-1">
              <a:solidFill>
                <a:srgbClr val="FFFFFF"/>
              </a:solidFill>
              <a:latin typeface="Garamond"/>
            </a:endParaRPr>
          </a:p>
          <a:p>
            <a:pPr marL="1371600" lvl="2" indent="-457200">
              <a:lnSpc>
                <a:spcPct val="90000"/>
              </a:lnSpc>
              <a:spcBef>
                <a:spcPts val="499"/>
              </a:spcBef>
              <a:buClr>
                <a:srgbClr val="E5E5FF"/>
              </a:buClr>
              <a:buSzPct val="70000"/>
              <a:buFont typeface="Wingdings" charset="2"/>
              <a:buChar char=""/>
              <a:tabLst>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Garamond"/>
              </a:rPr>
              <a:t>Hyphophysectomy </a:t>
            </a:r>
            <a:endParaRPr lang="en-IN" sz="2000" b="0" strike="noStrike" spc="-1">
              <a:solidFill>
                <a:srgbClr val="FFFFFF"/>
              </a:solidFill>
              <a:latin typeface="Garamond"/>
            </a:endParaRPr>
          </a:p>
          <a:p>
            <a:pPr marL="1371600" lvl="2" indent="-457200">
              <a:lnSpc>
                <a:spcPct val="90000"/>
              </a:lnSpc>
              <a:spcBef>
                <a:spcPts val="499"/>
              </a:spcBef>
              <a:buClr>
                <a:srgbClr val="E5E5FF"/>
              </a:buClr>
              <a:buSzPct val="70000"/>
              <a:buFont typeface="Wingdings" charset="2"/>
              <a:buChar char=""/>
              <a:tabLst>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FFFFFF"/>
                </a:solidFill>
                <a:latin typeface="Garamond"/>
              </a:rPr>
              <a:t>Vidian neurectomy.</a:t>
            </a:r>
            <a:endParaRPr lang="en-IN" sz="2000" b="0" strike="noStrike" spc="-1">
              <a:solidFill>
                <a:srgbClr val="FFFFFF"/>
              </a:solidFill>
              <a:latin typeface="Garamon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5" name="TextShape 1"/>
          <p:cNvSpPr txBox="1"/>
          <p:nvPr/>
        </p:nvSpPr>
        <p:spPr>
          <a:xfrm>
            <a:off x="504000" y="226800"/>
            <a:ext cx="9072720" cy="94500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a:solidFill>
                  <a:srgbClr val="E5E5FF"/>
                </a:solidFill>
                <a:latin typeface="Garamond"/>
              </a:rPr>
              <a:t>Indications for septoplasty </a:t>
            </a:r>
            <a:endParaRPr lang="en-IN" sz="4400" b="1" strike="noStrike" spc="-1">
              <a:solidFill>
                <a:srgbClr val="E5E5FF"/>
              </a:solidFill>
              <a:latin typeface="Garamond"/>
            </a:endParaRPr>
          </a:p>
        </p:txBody>
      </p:sp>
      <p:sp>
        <p:nvSpPr>
          <p:cNvPr id="256" name="TextShape 2"/>
          <p:cNvSpPr txBox="1"/>
          <p:nvPr/>
        </p:nvSpPr>
        <p:spPr>
          <a:xfrm>
            <a:off x="504000" y="1323000"/>
            <a:ext cx="9072720" cy="3742200"/>
          </a:xfrm>
          <a:prstGeom prst="rect">
            <a:avLst/>
          </a:prstGeom>
          <a:noFill/>
          <a:ln w="0">
            <a:noFill/>
          </a:ln>
        </p:spPr>
        <p:txBody>
          <a:bodyPr lIns="90000" tIns="46800" rIns="90000" bIns="46800">
            <a:normAutofit/>
          </a:bodyPr>
          <a:lstStyle/>
          <a:p>
            <a:pPr marL="609480" indent="-60948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Anterior deviation of nasal septum.</a:t>
            </a:r>
            <a:endParaRPr lang="en-IN" sz="3200" b="0" strike="noStrike" spc="-1">
              <a:solidFill>
                <a:srgbClr val="FFFFFF"/>
              </a:solidFill>
              <a:latin typeface="Garamond"/>
            </a:endParaRPr>
          </a:p>
          <a:p>
            <a:pPr marL="609480" indent="-60948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As a part of septorhinoplasty for cosmetic reasons.</a:t>
            </a:r>
            <a:endParaRPr lang="en-IN" sz="3200" b="0" strike="noStrike" spc="-1">
              <a:solidFill>
                <a:srgbClr val="FFFFFF"/>
              </a:solidFill>
              <a:latin typeface="Garamond"/>
            </a:endParaRPr>
          </a:p>
          <a:p>
            <a:pPr marL="609480" indent="-60948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Recurrent epistaxis due to septal spur </a:t>
            </a:r>
            <a:endParaRPr lang="en-IN" sz="3200" b="0" strike="noStrike" spc="-1">
              <a:solidFill>
                <a:srgbClr val="FFFFFF"/>
              </a:solidFill>
              <a:latin typeface="Garamon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7" name="TextShape 1"/>
          <p:cNvSpPr txBox="1"/>
          <p:nvPr/>
        </p:nvSpPr>
        <p:spPr>
          <a:xfrm>
            <a:off x="504000" y="226800"/>
            <a:ext cx="9072720" cy="94500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4400" b="1" strike="noStrike" spc="-1">
                <a:solidFill>
                  <a:srgbClr val="E5E5FF"/>
                </a:solidFill>
                <a:latin typeface="Garamond"/>
              </a:rPr>
              <a:t>Contra indications for SMR</a:t>
            </a:r>
          </a:p>
        </p:txBody>
      </p:sp>
      <p:sp>
        <p:nvSpPr>
          <p:cNvPr id="258" name="TextShape 2"/>
          <p:cNvSpPr txBox="1"/>
          <p:nvPr/>
        </p:nvSpPr>
        <p:spPr>
          <a:xfrm>
            <a:off x="504000" y="1323000"/>
            <a:ext cx="9072720" cy="3742200"/>
          </a:xfrm>
          <a:prstGeom prst="rect">
            <a:avLst/>
          </a:prstGeom>
          <a:noFill/>
          <a:ln w="0">
            <a:noFill/>
          </a:ln>
        </p:spPr>
        <p:txBody>
          <a:bodyPr lIns="90000" tIns="46800" rIns="90000" bIns="46800">
            <a:normAutofit/>
          </a:bodyPr>
          <a:lstStyle/>
          <a:p>
            <a:pPr marL="342720" indent="-34272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	- Patients below 17 years of age (Septoplasty   should be done)</a:t>
            </a:r>
            <a:endParaRPr lang="en-IN" sz="3200" b="0" strike="noStrike" spc="-1">
              <a:solidFill>
                <a:srgbClr val="FFFFFF"/>
              </a:solidFill>
              <a:latin typeface="Garamond"/>
            </a:endParaRPr>
          </a:p>
          <a:p>
            <a:pPr marL="342720" indent="-34272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	- Bleeding diathesis.</a:t>
            </a:r>
            <a:endParaRPr lang="en-IN" sz="3200" b="0" strike="noStrike" spc="-1">
              <a:solidFill>
                <a:srgbClr val="FFFFFF"/>
              </a:solidFill>
              <a:latin typeface="Garamond"/>
            </a:endParaRPr>
          </a:p>
          <a:p>
            <a:pPr marL="342720" indent="-342720">
              <a:spcBef>
                <a:spcPts val="799"/>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	- Acute episodes of respiratory infections </a:t>
            </a:r>
            <a:endParaRPr lang="en-IN" sz="3200" b="0" strike="noStrike" spc="-1">
              <a:solidFill>
                <a:srgbClr val="FFFFFF"/>
              </a:solidFill>
              <a:latin typeface="Garamon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9" name="TextShape 1"/>
          <p:cNvSpPr txBox="1"/>
          <p:nvPr/>
        </p:nvSpPr>
        <p:spPr>
          <a:xfrm>
            <a:off x="504000" y="226800"/>
            <a:ext cx="9072720" cy="94500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4400" b="1" strike="noStrike" spc="-1">
                <a:solidFill>
                  <a:srgbClr val="E5E5FF"/>
                </a:solidFill>
                <a:latin typeface="Garamond"/>
              </a:rPr>
              <a:t>Complications of SMR</a:t>
            </a:r>
          </a:p>
        </p:txBody>
      </p:sp>
      <p:sp>
        <p:nvSpPr>
          <p:cNvPr id="260" name="TextShape 2"/>
          <p:cNvSpPr txBox="1"/>
          <p:nvPr/>
        </p:nvSpPr>
        <p:spPr>
          <a:xfrm>
            <a:off x="504000" y="1323000"/>
            <a:ext cx="9072720" cy="3742200"/>
          </a:xfrm>
          <a:prstGeom prst="rect">
            <a:avLst/>
          </a:prstGeom>
          <a:noFill/>
          <a:ln w="0">
            <a:noFill/>
          </a:ln>
        </p:spPr>
        <p:txBody>
          <a:bodyPr lIns="90000" tIns="46800" rIns="90000" bIns="46800">
            <a:normAutofit fontScale="85000"/>
          </a:bodyPr>
          <a:lstStyle/>
          <a:p>
            <a:pPr marL="342720" indent="-342720">
              <a:lnSpc>
                <a:spcPct val="90000"/>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3200" b="0" strike="noStrike" spc="-1">
              <a:solidFill>
                <a:srgbClr val="FFFFFF"/>
              </a:solidFill>
              <a:latin typeface="Garamond"/>
            </a:endParaRPr>
          </a:p>
          <a:p>
            <a:pPr marL="342720" indent="-342720">
              <a:lnSpc>
                <a:spcPct val="90000"/>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1.	Septal haematoma.</a:t>
            </a:r>
            <a:endParaRPr lang="en-IN" sz="3200" b="0" strike="noStrike" spc="-1">
              <a:solidFill>
                <a:srgbClr val="FFFFFF"/>
              </a:solidFill>
              <a:latin typeface="Garamond"/>
            </a:endParaRPr>
          </a:p>
          <a:p>
            <a:pPr marL="342720" indent="-342720">
              <a:lnSpc>
                <a:spcPct val="90000"/>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2.	Septal abscess.</a:t>
            </a:r>
            <a:endParaRPr lang="en-IN" sz="3200" b="0" strike="noStrike" spc="-1">
              <a:solidFill>
                <a:srgbClr val="FFFFFF"/>
              </a:solidFill>
              <a:latin typeface="Garamond"/>
            </a:endParaRPr>
          </a:p>
          <a:p>
            <a:pPr marL="342720" indent="-342720">
              <a:lnSpc>
                <a:spcPct val="90000"/>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3.	Septal perforation.</a:t>
            </a:r>
            <a:endParaRPr lang="en-IN" sz="3200" b="0" strike="noStrike" spc="-1">
              <a:solidFill>
                <a:srgbClr val="FFFFFF"/>
              </a:solidFill>
              <a:latin typeface="Garamond"/>
            </a:endParaRPr>
          </a:p>
          <a:p>
            <a:pPr marL="342720" indent="-342720">
              <a:lnSpc>
                <a:spcPct val="90000"/>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4.	Supra tip saddling.</a:t>
            </a:r>
            <a:endParaRPr lang="en-IN" sz="3200" b="0" strike="noStrike" spc="-1">
              <a:solidFill>
                <a:srgbClr val="FFFFFF"/>
              </a:solidFill>
              <a:latin typeface="Garamond"/>
            </a:endParaRPr>
          </a:p>
          <a:p>
            <a:pPr marL="342720" indent="-342720">
              <a:lnSpc>
                <a:spcPct val="90000"/>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5.	Retraction of columella.</a:t>
            </a:r>
            <a:endParaRPr lang="en-IN" sz="3200" b="0" strike="noStrike" spc="-1">
              <a:solidFill>
                <a:srgbClr val="FFFFFF"/>
              </a:solidFill>
              <a:latin typeface="Garamond"/>
            </a:endParaRPr>
          </a:p>
          <a:p>
            <a:pPr marL="342720" indent="-342720">
              <a:lnSpc>
                <a:spcPct val="90000"/>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6.	Flapping of nasal septum.</a:t>
            </a:r>
            <a:endParaRPr lang="en-IN" sz="3200" b="0" strike="noStrike" spc="-1">
              <a:solidFill>
                <a:srgbClr val="FFFFFF"/>
              </a:solidFill>
              <a:latin typeface="Garamond"/>
            </a:endParaRPr>
          </a:p>
          <a:p>
            <a:pPr marL="342720" indent="-342720">
              <a:lnSpc>
                <a:spcPct val="90000"/>
              </a:lnSpc>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7.	Toxic shock syndrome-rarely.</a:t>
            </a:r>
            <a:endParaRPr lang="en-IN" sz="3200" b="0" strike="noStrike" spc="-1">
              <a:solidFill>
                <a:srgbClr val="FFFFFF"/>
              </a:solidFill>
              <a:latin typeface="Garamon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61" name="TextShape 1"/>
          <p:cNvSpPr txBox="1"/>
          <p:nvPr/>
        </p:nvSpPr>
        <p:spPr>
          <a:xfrm>
            <a:off x="504000" y="226800"/>
            <a:ext cx="9072720" cy="94500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4400" b="1" strike="noStrike" spc="-1">
              <a:solidFill>
                <a:srgbClr val="E5E5FF"/>
              </a:solidFill>
              <a:latin typeface="Garamond"/>
            </a:endParaRPr>
          </a:p>
        </p:txBody>
      </p:sp>
      <p:sp>
        <p:nvSpPr>
          <p:cNvPr id="262" name="TextShape 2"/>
          <p:cNvSpPr txBox="1"/>
          <p:nvPr/>
        </p:nvSpPr>
        <p:spPr>
          <a:xfrm>
            <a:off x="504000" y="1323000"/>
            <a:ext cx="9072720" cy="3742200"/>
          </a:xfrm>
          <a:prstGeom prst="rect">
            <a:avLst/>
          </a:prstGeom>
          <a:noFill/>
          <a:ln w="0">
            <a:noFill/>
          </a:ln>
        </p:spPr>
        <p:txBody>
          <a:bodyPr lIns="90000" tIns="46800" rIns="90000" bIns="46800">
            <a:normAutofit/>
          </a:bodyPr>
          <a:lstStyle/>
          <a:p>
            <a:endParaRPr lang="en-IN" sz="3200" b="0" strike="noStrike" spc="-1">
              <a:solidFill>
                <a:srgbClr val="FFFFFF"/>
              </a:solidFill>
              <a:latin typeface="Garamond"/>
            </a:endParaRPr>
          </a:p>
        </p:txBody>
      </p:sp>
      <p:pic>
        <p:nvPicPr>
          <p:cNvPr id="263" name="Picture 262"/>
          <p:cNvPicPr/>
          <p:nvPr/>
        </p:nvPicPr>
        <p:blipFill>
          <a:blip r:embed="rId2"/>
          <a:stretch/>
        </p:blipFill>
        <p:spPr>
          <a:xfrm>
            <a:off x="0" y="189000"/>
            <a:ext cx="10080720" cy="54817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64" name="TextShape 1"/>
          <p:cNvSpPr txBox="1"/>
          <p:nvPr/>
        </p:nvSpPr>
        <p:spPr>
          <a:xfrm>
            <a:off x="504000" y="226800"/>
            <a:ext cx="9072720" cy="94500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4000" b="1" strike="noStrike" spc="-1">
                <a:solidFill>
                  <a:srgbClr val="E5E5FF"/>
                </a:solidFill>
                <a:latin typeface="Garamond"/>
              </a:rPr>
              <a:t>Indications of SMR, when there is no deviation</a:t>
            </a:r>
          </a:p>
        </p:txBody>
      </p:sp>
      <p:sp>
        <p:nvSpPr>
          <p:cNvPr id="265" name="TextShape 2"/>
          <p:cNvSpPr txBox="1"/>
          <p:nvPr/>
        </p:nvSpPr>
        <p:spPr>
          <a:xfrm>
            <a:off x="504000" y="1323000"/>
            <a:ext cx="9072720" cy="3742200"/>
          </a:xfrm>
          <a:prstGeom prst="rect">
            <a:avLst/>
          </a:prstGeom>
          <a:noFill/>
          <a:ln w="0">
            <a:noFill/>
          </a:ln>
        </p:spPr>
        <p:txBody>
          <a:bodyPr lIns="90000" tIns="46800" rIns="90000" bIns="46800">
            <a:normAutofit/>
          </a:bodyPr>
          <a:lstStyle/>
          <a:p>
            <a:pPr marL="342720" indent="-342720">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IN" sz="3200" b="0" strike="noStrike" spc="-1">
              <a:solidFill>
                <a:srgbClr val="FFFFFF"/>
              </a:solidFill>
              <a:latin typeface="Garamond"/>
            </a:endParaRPr>
          </a:p>
          <a:p>
            <a:pPr marL="342720" indent="-342720">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    	To obtain surgical access in:</a:t>
            </a:r>
            <a:endParaRPr lang="en-IN" sz="3200" b="0" strike="noStrike" spc="-1">
              <a:solidFill>
                <a:srgbClr val="FFFFFF"/>
              </a:solidFill>
              <a:latin typeface="Garamond"/>
            </a:endParaRPr>
          </a:p>
          <a:p>
            <a:pPr marL="342720" indent="-342720">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	1.	Hypophysectomy.</a:t>
            </a:r>
            <a:endParaRPr lang="en-IN" sz="3200" b="0" strike="noStrike" spc="-1">
              <a:solidFill>
                <a:srgbClr val="FFFFFF"/>
              </a:solidFill>
              <a:latin typeface="Garamond"/>
            </a:endParaRPr>
          </a:p>
          <a:p>
            <a:pPr marL="342720" indent="-342720">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	2.	Vidian neurectomy.</a:t>
            </a:r>
            <a:endParaRPr lang="en-IN" sz="3200" b="0" strike="noStrike" spc="-1">
              <a:solidFill>
                <a:srgbClr val="FFFFFF"/>
              </a:solidFill>
              <a:latin typeface="Garamond"/>
            </a:endParaRPr>
          </a:p>
          <a:p>
            <a:pPr marL="342720" indent="-342720">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   3.    Septal cartilage graft</a:t>
            </a:r>
            <a:endParaRPr lang="en-IN" sz="3200" b="0" strike="noStrike" spc="-1">
              <a:solidFill>
                <a:srgbClr val="FFFFFF"/>
              </a:solidFill>
              <a:latin typeface="Garamon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66" name="TextShape 1"/>
          <p:cNvSpPr txBox="1"/>
          <p:nvPr/>
        </p:nvSpPr>
        <p:spPr>
          <a:xfrm>
            <a:off x="504000" y="226800"/>
            <a:ext cx="9072720" cy="945000"/>
          </a:xfrm>
          <a:prstGeom prst="rect">
            <a:avLst/>
          </a:prstGeom>
          <a:noFill/>
          <a:ln w="0">
            <a:noFill/>
          </a:ln>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4400" b="1" strike="noStrike" spc="-1">
                <a:solidFill>
                  <a:srgbClr val="E5E5FF"/>
                </a:solidFill>
                <a:latin typeface="Garamond"/>
              </a:rPr>
              <a:t>SMR                   SEPTOPLASTY</a:t>
            </a:r>
          </a:p>
        </p:txBody>
      </p:sp>
      <p:sp>
        <p:nvSpPr>
          <p:cNvPr id="267" name="TextShape 2"/>
          <p:cNvSpPr txBox="1"/>
          <p:nvPr/>
        </p:nvSpPr>
        <p:spPr>
          <a:xfrm>
            <a:off x="504000" y="1323000"/>
            <a:ext cx="4452120" cy="3742200"/>
          </a:xfrm>
          <a:prstGeom prst="rect">
            <a:avLst/>
          </a:prstGeom>
          <a:noFill/>
          <a:ln w="0">
            <a:noFill/>
          </a:ln>
        </p:spPr>
        <p:txBody>
          <a:bodyPr lIns="90000" tIns="46800" rIns="90000" bIns="46800">
            <a:normAutofit/>
          </a:bodyPr>
          <a:lstStyle/>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Garamond"/>
              </a:rPr>
              <a:t>Done for posterior deviation</a:t>
            </a: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Garamond"/>
              </a:rPr>
              <a:t>Killian`s incision </a:t>
            </a: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Garamond"/>
              </a:rPr>
              <a:t>Mucoperichondrium elevated on  both sides</a:t>
            </a: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Garamond"/>
              </a:rPr>
              <a:t>cartilage and bone removed</a:t>
            </a: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Garamond"/>
              </a:rPr>
              <a:t>Complications common</a:t>
            </a: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Garamond"/>
              </a:rPr>
              <a:t>Revision surgery difficult</a:t>
            </a: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Garamond"/>
              </a:rPr>
              <a:t>Redeviation chances less</a:t>
            </a: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IN" sz="2400" b="0" strike="noStrike" spc="-1">
              <a:solidFill>
                <a:srgbClr val="FFFFFF"/>
              </a:solidFill>
              <a:latin typeface="Garamond"/>
            </a:endParaRPr>
          </a:p>
        </p:txBody>
      </p:sp>
      <p:sp>
        <p:nvSpPr>
          <p:cNvPr id="268" name="TextShape 3"/>
          <p:cNvSpPr txBox="1"/>
          <p:nvPr/>
        </p:nvSpPr>
        <p:spPr>
          <a:xfrm>
            <a:off x="5124240" y="1323000"/>
            <a:ext cx="4452120" cy="3742200"/>
          </a:xfrm>
          <a:prstGeom prst="rect">
            <a:avLst/>
          </a:prstGeom>
          <a:noFill/>
          <a:ln w="0">
            <a:noFill/>
          </a:ln>
        </p:spPr>
        <p:txBody>
          <a:bodyPr lIns="90000" tIns="46800" rIns="90000" bIns="46800">
            <a:normAutofit/>
          </a:bodyPr>
          <a:lstStyle/>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Garamond"/>
              </a:rPr>
              <a:t>Done for anterior deviation</a:t>
            </a: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Garamond"/>
              </a:rPr>
              <a:t>Freer`s hemitransfixation</a:t>
            </a: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Garamond"/>
              </a:rPr>
              <a:t>Mucoperichondrium elevated on one or both sides</a:t>
            </a: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Garamond"/>
              </a:rPr>
              <a:t>Minimal cartilage removed</a:t>
            </a: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Garamond"/>
              </a:rPr>
              <a:t>Complications rare</a:t>
            </a: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Garamond"/>
              </a:rPr>
              <a:t>Revision surgery possible</a:t>
            </a:r>
            <a:endParaRPr lang="en-IN" sz="2400" b="0" strike="noStrike" spc="-1">
              <a:solidFill>
                <a:srgbClr val="FFFFFF"/>
              </a:solidFill>
              <a:latin typeface="Garamond"/>
            </a:endParaRPr>
          </a:p>
          <a:p>
            <a:pPr marL="342720" indent="-342720">
              <a:spcBef>
                <a:spcPts val="598"/>
              </a:spcBef>
              <a:buClr>
                <a:srgbClr val="FFCC00"/>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strike="noStrike" spc="-1">
                <a:solidFill>
                  <a:srgbClr val="FFFFFF"/>
                </a:solidFill>
                <a:latin typeface="Garamond"/>
              </a:rPr>
              <a:t>Redeviation chances +</a:t>
            </a:r>
            <a:endParaRPr lang="en-IN" sz="2400" b="0" strike="noStrike" spc="-1">
              <a:solidFill>
                <a:srgbClr val="FFFFFF"/>
              </a:solidFill>
              <a:latin typeface="Garamon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504000" y="226080"/>
            <a:ext cx="9071280" cy="94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FFFFFF"/>
                </a:solidFill>
                <a:latin typeface="Arial"/>
              </a:rPr>
              <a:t>Abnormalities of external nose</a:t>
            </a:r>
            <a:endParaRPr lang="en-IN" sz="4400" b="0" strike="noStrike" spc="-1">
              <a:latin typeface="Arial"/>
            </a:endParaRPr>
          </a:p>
        </p:txBody>
      </p:sp>
      <p:sp>
        <p:nvSpPr>
          <p:cNvPr id="139" name="CustomShape 2"/>
          <p:cNvSpPr/>
          <p:nvPr/>
        </p:nvSpPr>
        <p:spPr>
          <a:xfrm>
            <a:off x="504000" y="1326600"/>
            <a:ext cx="9071280" cy="3287880"/>
          </a:xfrm>
          <a:prstGeom prst="rect">
            <a:avLst/>
          </a:prstGeom>
          <a:noFill/>
          <a:ln w="0">
            <a:noFill/>
          </a:ln>
        </p:spPr>
        <p:style>
          <a:lnRef idx="0">
            <a:scrgbClr r="0" g="0" b="0"/>
          </a:lnRef>
          <a:fillRef idx="0">
            <a:scrgbClr r="0" g="0" b="0"/>
          </a:fillRef>
          <a:effectRef idx="0">
            <a:scrgbClr r="0" g="0" b="0"/>
          </a:effectRef>
          <a:fontRef idx="minor"/>
        </p:style>
      </p:sp>
      <p:sp>
        <p:nvSpPr>
          <p:cNvPr id="140" name="TextShape 3"/>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141" name="TextShape 4"/>
          <p:cNvSpPr txBox="1"/>
          <p:nvPr/>
        </p:nvSpPr>
        <p:spPr>
          <a:xfrm>
            <a:off x="504000" y="1556640"/>
            <a:ext cx="9072360" cy="3780000"/>
          </a:xfrm>
          <a:prstGeom prst="rect">
            <a:avLst/>
          </a:prstGeom>
          <a:noFill/>
          <a:ln w="0">
            <a:noFill/>
          </a:ln>
        </p:spPr>
        <p:txBody>
          <a:bodyPr lIns="90000" tIns="45000" rIns="90000" bIns="45000">
            <a:normAutofit fontScale="50500" lnSpcReduction="20000"/>
          </a:bodyPr>
          <a:lstStyle/>
          <a:p>
            <a:pPr marL="448200" indent="-383760">
              <a:lnSpc>
                <a:spcPct val="150000"/>
              </a:lnSpc>
              <a:spcBef>
                <a:spcPts val="601"/>
              </a:spcBef>
              <a:buClr>
                <a:srgbClr val="FF388C"/>
              </a:buClr>
              <a:buSzPct val="80000"/>
              <a:buFont typeface="Arial"/>
              <a:buChar char="•"/>
            </a:pPr>
            <a:r>
              <a:rPr lang="en-US" sz="3000" b="0" strike="noStrike" spc="-1" dirty="0">
                <a:solidFill>
                  <a:srgbClr val="FFFFFF"/>
                </a:solidFill>
                <a:latin typeface="Century Gothic"/>
              </a:rPr>
              <a:t>Frontal view</a:t>
            </a:r>
          </a:p>
          <a:p>
            <a:pPr marL="448200" indent="-383760">
              <a:lnSpc>
                <a:spcPct val="150000"/>
              </a:lnSpc>
              <a:spcBef>
                <a:spcPts val="601"/>
              </a:spcBef>
              <a:buClr>
                <a:srgbClr val="FF388C"/>
              </a:buClr>
              <a:buSzPct val="80000"/>
              <a:buFont typeface="Arial"/>
              <a:buChar char="•"/>
            </a:pPr>
            <a:r>
              <a:rPr lang="en-US" sz="3000" b="0" strike="noStrike" spc="-1" dirty="0">
                <a:solidFill>
                  <a:srgbClr val="FFFFFF"/>
                </a:solidFill>
                <a:latin typeface="Century Gothic"/>
              </a:rPr>
              <a:t>Lateral view</a:t>
            </a:r>
          </a:p>
          <a:p>
            <a:pPr marL="822960" lvl="1" indent="-285480">
              <a:lnSpc>
                <a:spcPct val="150000"/>
              </a:lnSpc>
              <a:spcBef>
                <a:spcPts val="519"/>
              </a:spcBef>
              <a:buClr>
                <a:srgbClr val="FF388C"/>
              </a:buClr>
              <a:buSzPct val="95000"/>
              <a:buFont typeface="Arial"/>
              <a:buChar char="•"/>
            </a:pPr>
            <a:r>
              <a:rPr lang="en-US" sz="3200" b="0" strike="noStrike" spc="-1" dirty="0" smtClean="0">
                <a:solidFill>
                  <a:srgbClr val="FFFFFF"/>
                </a:solidFill>
                <a:latin typeface="Century Gothic"/>
              </a:rPr>
              <a:t>Disfigurements:</a:t>
            </a:r>
          </a:p>
          <a:p>
            <a:pPr marL="1280160" lvl="2" indent="-285480">
              <a:lnSpc>
                <a:spcPct val="150000"/>
              </a:lnSpc>
              <a:spcBef>
                <a:spcPts val="519"/>
              </a:spcBef>
              <a:buClr>
                <a:srgbClr val="FF388C"/>
              </a:buClr>
              <a:buSzPct val="95000"/>
            </a:pPr>
            <a:r>
              <a:rPr lang="en-US" sz="3200" b="0" strike="noStrike" spc="-1" dirty="0" smtClean="0">
                <a:solidFill>
                  <a:srgbClr val="FFFFFF"/>
                </a:solidFill>
                <a:latin typeface="Century Gothic"/>
              </a:rPr>
              <a:t>Dorsum</a:t>
            </a:r>
            <a:endParaRPr lang="en-US" sz="3200" b="0" strike="noStrike" spc="-1" dirty="0">
              <a:solidFill>
                <a:srgbClr val="FFFFFF"/>
              </a:solidFill>
              <a:latin typeface="Century Gothic"/>
            </a:endParaRPr>
          </a:p>
          <a:p>
            <a:pPr marL="1106280" lvl="2" indent="-228240">
              <a:lnSpc>
                <a:spcPct val="150000"/>
              </a:lnSpc>
              <a:spcBef>
                <a:spcPts val="479"/>
              </a:spcBef>
              <a:buClr>
                <a:srgbClr val="FF388C"/>
              </a:buClr>
              <a:buFont typeface="Arial"/>
              <a:buChar char="•"/>
            </a:pPr>
            <a:r>
              <a:rPr lang="en-US" sz="3200" b="0" strike="noStrike" spc="-1" dirty="0">
                <a:solidFill>
                  <a:srgbClr val="FFFFFF"/>
                </a:solidFill>
                <a:latin typeface="Century Gothic"/>
              </a:rPr>
              <a:t>Tip</a:t>
            </a:r>
          </a:p>
          <a:p>
            <a:pPr marL="1106280" lvl="2" indent="-228240">
              <a:lnSpc>
                <a:spcPct val="150000"/>
              </a:lnSpc>
              <a:spcBef>
                <a:spcPts val="479"/>
              </a:spcBef>
              <a:buClr>
                <a:srgbClr val="FF388C"/>
              </a:buClr>
              <a:buFont typeface="Arial"/>
              <a:buChar char="•"/>
            </a:pPr>
            <a:r>
              <a:rPr lang="en-US" sz="3200" b="0" strike="noStrike" spc="-1" dirty="0" err="1">
                <a:solidFill>
                  <a:srgbClr val="FFFFFF"/>
                </a:solidFill>
                <a:latin typeface="Century Gothic"/>
              </a:rPr>
              <a:t>Supratip</a:t>
            </a:r>
            <a:endParaRPr lang="en-US" sz="3200" b="0" strike="noStrike" spc="-1" dirty="0">
              <a:solidFill>
                <a:srgbClr val="FFFFFF"/>
              </a:solidFill>
              <a:latin typeface="Century Gothic"/>
            </a:endParaRPr>
          </a:p>
          <a:p>
            <a:pPr marL="448200" indent="-383760">
              <a:lnSpc>
                <a:spcPct val="150000"/>
              </a:lnSpc>
              <a:spcBef>
                <a:spcPts val="601"/>
              </a:spcBef>
              <a:buClr>
                <a:srgbClr val="FF388C"/>
              </a:buClr>
              <a:buSzPct val="80000"/>
              <a:buFont typeface="Arial"/>
              <a:buChar char="•"/>
            </a:pPr>
            <a:r>
              <a:rPr lang="en-US" sz="3000" b="0" strike="noStrike" spc="-1" dirty="0">
                <a:solidFill>
                  <a:srgbClr val="FFFFFF"/>
                </a:solidFill>
                <a:latin typeface="Century Gothic"/>
              </a:rPr>
              <a:t>Swellings</a:t>
            </a:r>
          </a:p>
          <a:p>
            <a:pPr marL="448200" indent="-383760">
              <a:lnSpc>
                <a:spcPct val="150000"/>
              </a:lnSpc>
              <a:spcBef>
                <a:spcPts val="601"/>
              </a:spcBef>
              <a:buClr>
                <a:srgbClr val="FF388C"/>
              </a:buClr>
              <a:buSzPct val="80000"/>
              <a:buFont typeface="Arial"/>
              <a:buChar char="•"/>
            </a:pPr>
            <a:r>
              <a:rPr lang="en-US" sz="3000" b="0" strike="noStrike" spc="-1" dirty="0">
                <a:solidFill>
                  <a:srgbClr val="FFFFFF"/>
                </a:solidFill>
                <a:latin typeface="Century Gothic"/>
              </a:rPr>
              <a:t>Sinus/ fistula</a:t>
            </a:r>
          </a:p>
          <a:p>
            <a:pPr marL="448200" indent="-383760">
              <a:lnSpc>
                <a:spcPct val="150000"/>
              </a:lnSpc>
              <a:spcBef>
                <a:spcPts val="601"/>
              </a:spcBef>
              <a:buClr>
                <a:srgbClr val="FF388C"/>
              </a:buClr>
              <a:buSzPct val="80000"/>
              <a:buFont typeface="Arial"/>
              <a:buChar char="•"/>
            </a:pPr>
            <a:r>
              <a:rPr lang="en-US" sz="3000" b="0" strike="noStrike" spc="-1" dirty="0" err="1">
                <a:solidFill>
                  <a:srgbClr val="FFFFFF"/>
                </a:solidFill>
                <a:latin typeface="Century Gothic"/>
              </a:rPr>
              <a:t>Discolouration</a:t>
            </a:r>
            <a:r>
              <a:rPr lang="en-US" sz="3000" b="0" strike="noStrike" spc="-1" dirty="0">
                <a:solidFill>
                  <a:srgbClr val="FFFFFF"/>
                </a:solidFill>
                <a:latin typeface="Century Gothic"/>
              </a:rPr>
              <a:t> of skin</a:t>
            </a:r>
          </a:p>
          <a:p>
            <a:pPr marL="448200" indent="-383760">
              <a:lnSpc>
                <a:spcPct val="150000"/>
              </a:lnSpc>
              <a:spcBef>
                <a:spcPts val="601"/>
              </a:spcBef>
              <a:buClr>
                <a:srgbClr val="FF388C"/>
              </a:buClr>
              <a:buSzPct val="80000"/>
              <a:buFont typeface="Arial"/>
              <a:buChar char="•"/>
            </a:pPr>
            <a:r>
              <a:rPr lang="en-US" sz="3000" b="0" strike="noStrike" spc="-1" dirty="0">
                <a:solidFill>
                  <a:srgbClr val="FFFFFF"/>
                </a:solidFill>
                <a:latin typeface="Century Gothic"/>
              </a:rPr>
              <a:t>Edema of skin</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143" name="TextShape 2"/>
          <p:cNvSpPr txBox="1"/>
          <p:nvPr/>
        </p:nvSpPr>
        <p:spPr>
          <a:xfrm>
            <a:off x="504000" y="1556640"/>
            <a:ext cx="9072360" cy="3780000"/>
          </a:xfrm>
          <a:prstGeom prst="rect">
            <a:avLst/>
          </a:prstGeom>
          <a:noFill/>
          <a:ln w="0">
            <a:noFill/>
          </a:ln>
        </p:spPr>
        <p:txBody>
          <a:bodyPr lIns="90000" tIns="45000" rIns="90000" bIns="45000">
            <a:noAutofit/>
          </a:bodyPr>
          <a:lstStyle/>
          <a:p>
            <a:endParaRPr lang="en-US" sz="3000" b="0" strike="noStrike" spc="-1">
              <a:solidFill>
                <a:srgbClr val="FFFFFF"/>
              </a:solidFill>
              <a:latin typeface="Century Gothic"/>
            </a:endParaRPr>
          </a:p>
        </p:txBody>
      </p:sp>
      <p:pic>
        <p:nvPicPr>
          <p:cNvPr id="144" name="Picture 2" descr="E:\ppt\nose diagrams\1-s2.0-S019459980700126X-gr8.jpg"/>
          <p:cNvPicPr/>
          <p:nvPr/>
        </p:nvPicPr>
        <p:blipFill>
          <a:blip r:embed="rId2"/>
          <a:stretch/>
        </p:blipFill>
        <p:spPr>
          <a:xfrm>
            <a:off x="1230480" y="381960"/>
            <a:ext cx="7579800" cy="52884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146" name="TextShape 2"/>
          <p:cNvSpPr txBox="1"/>
          <p:nvPr/>
        </p:nvSpPr>
        <p:spPr>
          <a:xfrm>
            <a:off x="504000" y="1556640"/>
            <a:ext cx="9072360" cy="3780000"/>
          </a:xfrm>
          <a:prstGeom prst="rect">
            <a:avLst/>
          </a:prstGeom>
          <a:noFill/>
          <a:ln w="0">
            <a:noFill/>
          </a:ln>
        </p:spPr>
        <p:txBody>
          <a:bodyPr lIns="90000" tIns="45000" rIns="90000" bIns="45000">
            <a:noAutofit/>
          </a:bodyPr>
          <a:lstStyle/>
          <a:p>
            <a:endParaRPr lang="en-US" sz="3000" b="0" strike="noStrike" spc="-1">
              <a:solidFill>
                <a:srgbClr val="FFFFFF"/>
              </a:solidFill>
              <a:latin typeface="Century Gothic"/>
            </a:endParaRPr>
          </a:p>
        </p:txBody>
      </p:sp>
      <p:pic>
        <p:nvPicPr>
          <p:cNvPr id="147" name="Picture 2" descr="E:\ppt\nose diagrams\hmb.jpg"/>
          <p:cNvPicPr/>
          <p:nvPr/>
        </p:nvPicPr>
        <p:blipFill>
          <a:blip r:embed="rId2"/>
          <a:stretch/>
        </p:blipFill>
        <p:spPr>
          <a:xfrm>
            <a:off x="773280" y="244440"/>
            <a:ext cx="8229240" cy="49568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149" name="TextShape 2"/>
          <p:cNvSpPr txBox="1"/>
          <p:nvPr/>
        </p:nvSpPr>
        <p:spPr>
          <a:xfrm>
            <a:off x="504000" y="1556640"/>
            <a:ext cx="9072360" cy="3780000"/>
          </a:xfrm>
          <a:prstGeom prst="rect">
            <a:avLst/>
          </a:prstGeom>
          <a:noFill/>
          <a:ln w="0">
            <a:noFill/>
          </a:ln>
        </p:spPr>
        <p:txBody>
          <a:bodyPr lIns="90000" tIns="45000" rIns="90000" bIns="45000">
            <a:noAutofit/>
          </a:bodyPr>
          <a:lstStyle/>
          <a:p>
            <a:endParaRPr lang="en-US" sz="3000" b="0" strike="noStrike" spc="-1">
              <a:solidFill>
                <a:srgbClr val="FFFFFF"/>
              </a:solidFill>
              <a:latin typeface="Century Gothic"/>
            </a:endParaRPr>
          </a:p>
        </p:txBody>
      </p:sp>
      <p:pic>
        <p:nvPicPr>
          <p:cNvPr id="150" name="Picture 2" descr="E:\ppt\nose diagrams\saddle-nose.jpg"/>
          <p:cNvPicPr/>
          <p:nvPr/>
        </p:nvPicPr>
        <p:blipFill>
          <a:blip r:embed="rId2"/>
          <a:stretch/>
        </p:blipFill>
        <p:spPr>
          <a:xfrm>
            <a:off x="111960" y="168120"/>
            <a:ext cx="9968400" cy="53496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504000" y="221040"/>
            <a:ext cx="9072360" cy="1156320"/>
          </a:xfrm>
          <a:prstGeom prst="rect">
            <a:avLst/>
          </a:prstGeom>
          <a:noFill/>
          <a:ln w="0">
            <a:noFill/>
          </a:ln>
        </p:spPr>
        <p:txBody>
          <a:bodyPr lIns="90000" tIns="45000" rIns="90000" bIns="45000" anchor="ctr">
            <a:noAutofit/>
          </a:bodyPr>
          <a:lstStyle/>
          <a:p>
            <a:endParaRPr lang="en-US" sz="1800" b="0" strike="noStrike" spc="-1">
              <a:solidFill>
                <a:srgbClr val="FFFFFF"/>
              </a:solidFill>
              <a:latin typeface="Century Gothic"/>
            </a:endParaRPr>
          </a:p>
        </p:txBody>
      </p:sp>
      <p:sp>
        <p:nvSpPr>
          <p:cNvPr id="152" name="TextShape 2"/>
          <p:cNvSpPr txBox="1"/>
          <p:nvPr/>
        </p:nvSpPr>
        <p:spPr>
          <a:xfrm>
            <a:off x="504000" y="1556640"/>
            <a:ext cx="9072360" cy="3780000"/>
          </a:xfrm>
          <a:prstGeom prst="rect">
            <a:avLst/>
          </a:prstGeom>
          <a:noFill/>
          <a:ln w="0">
            <a:noFill/>
          </a:ln>
        </p:spPr>
        <p:txBody>
          <a:bodyPr lIns="90000" tIns="45000" rIns="90000" bIns="45000">
            <a:noAutofit/>
          </a:bodyPr>
          <a:lstStyle/>
          <a:p>
            <a:endParaRPr lang="en-US" sz="3000" b="0" strike="noStrike" spc="-1">
              <a:solidFill>
                <a:srgbClr val="FFFFFF"/>
              </a:solidFill>
              <a:latin typeface="Century Gothic"/>
            </a:endParaRPr>
          </a:p>
        </p:txBody>
      </p:sp>
      <p:pic>
        <p:nvPicPr>
          <p:cNvPr id="153" name="Picture 2" descr="E:\ppt\nose diagrams\unnamed.jpg"/>
          <p:cNvPicPr/>
          <p:nvPr/>
        </p:nvPicPr>
        <p:blipFill>
          <a:blip r:embed="rId2"/>
          <a:stretch/>
        </p:blipFill>
        <p:spPr>
          <a:xfrm>
            <a:off x="2449440" y="105840"/>
            <a:ext cx="5471640" cy="55645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154</TotalTime>
  <Words>476</Words>
  <Application>LibreOffice/7.0.0.3$Windows_X86_64 LibreOffice_project/8061b3e9204bef6b321a21033174034a5e2ea88e</Application>
  <PresentationFormat>Custom</PresentationFormat>
  <Paragraphs>132</Paragraphs>
  <Slides>46</Slides>
  <Notes>0</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dc:description/>
  <cp:lastModifiedBy>ENT</cp:lastModifiedBy>
  <cp:revision>58</cp:revision>
  <dcterms:created xsi:type="dcterms:W3CDTF">2017-10-20T23:41:18Z</dcterms:created>
  <dcterms:modified xsi:type="dcterms:W3CDTF">2021-06-01T07:59:25Z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30</vt:i4>
  </property>
</Properties>
</file>